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61"/>
  </p:notesMasterIdLst>
  <p:sldIdLst>
    <p:sldId id="257" r:id="rId2"/>
    <p:sldId id="261" r:id="rId3"/>
    <p:sldId id="258" r:id="rId4"/>
    <p:sldId id="320" r:id="rId5"/>
    <p:sldId id="301" r:id="rId6"/>
    <p:sldId id="303" r:id="rId7"/>
    <p:sldId id="304" r:id="rId8"/>
    <p:sldId id="306" r:id="rId9"/>
    <p:sldId id="267" r:id="rId10"/>
    <p:sldId id="268" r:id="rId11"/>
    <p:sldId id="295" r:id="rId12"/>
    <p:sldId id="305" r:id="rId13"/>
    <p:sldId id="312" r:id="rId14"/>
    <p:sldId id="310" r:id="rId15"/>
    <p:sldId id="311" r:id="rId16"/>
    <p:sldId id="266" r:id="rId17"/>
    <p:sldId id="264" r:id="rId18"/>
    <p:sldId id="265" r:id="rId19"/>
    <p:sldId id="269" r:id="rId20"/>
    <p:sldId id="270" r:id="rId21"/>
    <p:sldId id="274" r:id="rId22"/>
    <p:sldId id="273" r:id="rId23"/>
    <p:sldId id="288" r:id="rId24"/>
    <p:sldId id="296" r:id="rId25"/>
    <p:sldId id="297" r:id="rId26"/>
    <p:sldId id="314" r:id="rId27"/>
    <p:sldId id="315" r:id="rId28"/>
    <p:sldId id="308" r:id="rId29"/>
    <p:sldId id="298" r:id="rId30"/>
    <p:sldId id="289" r:id="rId31"/>
    <p:sldId id="309" r:id="rId32"/>
    <p:sldId id="302" r:id="rId33"/>
    <p:sldId id="299" r:id="rId34"/>
    <p:sldId id="272" r:id="rId35"/>
    <p:sldId id="275" r:id="rId36"/>
    <p:sldId id="290" r:id="rId37"/>
    <p:sldId id="291" r:id="rId38"/>
    <p:sldId id="292" r:id="rId39"/>
    <p:sldId id="293" r:id="rId40"/>
    <p:sldId id="294" r:id="rId41"/>
    <p:sldId id="271" r:id="rId42"/>
    <p:sldId id="307" r:id="rId43"/>
    <p:sldId id="300" r:id="rId44"/>
    <p:sldId id="277" r:id="rId45"/>
    <p:sldId id="278" r:id="rId46"/>
    <p:sldId id="279" r:id="rId47"/>
    <p:sldId id="280" r:id="rId48"/>
    <p:sldId id="281" r:id="rId49"/>
    <p:sldId id="287" r:id="rId50"/>
    <p:sldId id="282" r:id="rId51"/>
    <p:sldId id="286" r:id="rId52"/>
    <p:sldId id="276" r:id="rId53"/>
    <p:sldId id="283" r:id="rId54"/>
    <p:sldId id="284" r:id="rId55"/>
    <p:sldId id="317" r:id="rId56"/>
    <p:sldId id="321" r:id="rId57"/>
    <p:sldId id="318" r:id="rId58"/>
    <p:sldId id="319" r:id="rId59"/>
    <p:sldId id="259" r:id="rId60"/>
  </p:sldIdLst>
  <p:sldSz cx="12192000" cy="6858000"/>
  <p:notesSz cx="6954838" cy="92408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50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g"/><Relationship Id="rId4" Type="http://schemas.openxmlformats.org/officeDocument/2006/relationships/image" Target="../media/image87.jpe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mniGraffle" TargetMode="External"/><Relationship Id="rId2" Type="http://schemas.openxmlformats.org/officeDocument/2006/relationships/hyperlink" Target="http://en.wikipedia.org/wiki/ConceptDraw" TargetMode="External"/><Relationship Id="rId1" Type="http://schemas.openxmlformats.org/officeDocument/2006/relationships/hyperlink" Target="http://en.wikipedia.org/wiki/Visio" TargetMode="External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image" Target="../media/image84.jpg"/><Relationship Id="rId4" Type="http://schemas.openxmlformats.org/officeDocument/2006/relationships/image" Target="../media/image87.jpe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mniGraffle" TargetMode="External"/><Relationship Id="rId2" Type="http://schemas.openxmlformats.org/officeDocument/2006/relationships/hyperlink" Target="http://en.wikipedia.org/wiki/ConceptDraw" TargetMode="External"/><Relationship Id="rId1" Type="http://schemas.openxmlformats.org/officeDocument/2006/relationships/hyperlink" Target="http://en.wikipedia.org/wiki/Visi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20AC32-20E0-4DFF-8882-ACD3ADECC262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F2B6D83-388B-4C2F-AF29-B5D36D6FCB83}">
      <dgm:prSet phldrT="[Text]"/>
      <dgm:spPr/>
      <dgm:t>
        <a:bodyPr/>
        <a:lstStyle/>
        <a:p>
          <a:r>
            <a:rPr lang="en-US" dirty="0"/>
            <a:t>Text Accessibility Techniques</a:t>
          </a:r>
        </a:p>
      </dgm:t>
    </dgm:pt>
    <dgm:pt modelId="{87AA303F-CE17-4E6B-9901-B2B2FD3659F8}" type="parTrans" cxnId="{AB2FD506-597E-4F34-96B5-CBBF13E501C4}">
      <dgm:prSet/>
      <dgm:spPr/>
      <dgm:t>
        <a:bodyPr/>
        <a:lstStyle/>
        <a:p>
          <a:endParaRPr lang="en-US"/>
        </a:p>
      </dgm:t>
    </dgm:pt>
    <dgm:pt modelId="{0AEE13BA-CFD0-495C-BBC2-EBC0648BD63E}" type="sibTrans" cxnId="{AB2FD506-597E-4F34-96B5-CBBF13E501C4}">
      <dgm:prSet/>
      <dgm:spPr/>
      <dgm:t>
        <a:bodyPr/>
        <a:lstStyle/>
        <a:p>
          <a:endParaRPr lang="en-US"/>
        </a:p>
      </dgm:t>
    </dgm:pt>
    <dgm:pt modelId="{9B6F5594-81E7-4E79-8996-6C32C9180A7A}">
      <dgm:prSet phldrT="[Text]"/>
      <dgm:spPr/>
      <dgm:t>
        <a:bodyPr/>
        <a:lstStyle/>
        <a:p>
          <a:r>
            <a:rPr lang="en-US" dirty="0"/>
            <a:t>Image Accessibility Techniques</a:t>
          </a:r>
        </a:p>
      </dgm:t>
    </dgm:pt>
    <dgm:pt modelId="{2589E5BE-6DFF-4591-910D-D4E43C1D540D}" type="parTrans" cxnId="{BD2B41F9-38C3-49C0-B726-C03955F6B6FC}">
      <dgm:prSet/>
      <dgm:spPr/>
      <dgm:t>
        <a:bodyPr/>
        <a:lstStyle/>
        <a:p>
          <a:endParaRPr lang="en-US"/>
        </a:p>
      </dgm:t>
    </dgm:pt>
    <dgm:pt modelId="{D00F6192-6EA9-4511-A185-48E25065234E}" type="sibTrans" cxnId="{BD2B41F9-38C3-49C0-B726-C03955F6B6FC}">
      <dgm:prSet/>
      <dgm:spPr/>
      <dgm:t>
        <a:bodyPr/>
        <a:lstStyle/>
        <a:p>
          <a:endParaRPr lang="en-US"/>
        </a:p>
      </dgm:t>
    </dgm:pt>
    <dgm:pt modelId="{D2C8EA35-A68E-40AA-B1A6-D7E81D47FCC9}">
      <dgm:prSet phldrT="[Text]"/>
      <dgm:spPr/>
      <dgm:t>
        <a:bodyPr/>
        <a:lstStyle/>
        <a:p>
          <a:r>
            <a:rPr lang="en-US" dirty="0"/>
            <a:t>Table Accessibility Techniques</a:t>
          </a:r>
        </a:p>
      </dgm:t>
    </dgm:pt>
    <dgm:pt modelId="{5D31B027-A89A-42A7-BE17-A837F3F1218D}" type="parTrans" cxnId="{5F297FC5-F229-4E65-97D8-E15342FFFDC3}">
      <dgm:prSet/>
      <dgm:spPr/>
      <dgm:t>
        <a:bodyPr/>
        <a:lstStyle/>
        <a:p>
          <a:endParaRPr lang="en-US"/>
        </a:p>
      </dgm:t>
    </dgm:pt>
    <dgm:pt modelId="{F67672CD-843B-475D-B0A3-B7D043457276}" type="sibTrans" cxnId="{5F297FC5-F229-4E65-97D8-E15342FFFDC3}">
      <dgm:prSet/>
      <dgm:spPr/>
      <dgm:t>
        <a:bodyPr/>
        <a:lstStyle/>
        <a:p>
          <a:endParaRPr lang="en-US"/>
        </a:p>
      </dgm:t>
    </dgm:pt>
    <dgm:pt modelId="{9D5E64F3-67D3-40DC-B982-5367D3163FA6}">
      <dgm:prSet phldrT="[Text]"/>
      <dgm:spPr/>
      <dgm:t>
        <a:bodyPr/>
        <a:lstStyle/>
        <a:p>
          <a:r>
            <a:rPr lang="en-US" dirty="0"/>
            <a:t>Form Accessibility Techniques</a:t>
          </a:r>
        </a:p>
      </dgm:t>
    </dgm:pt>
    <dgm:pt modelId="{CE4F4AAC-5E90-418B-A744-868B083DE9C2}" type="parTrans" cxnId="{4DCF3874-9A81-4DFB-B483-39A6739855F4}">
      <dgm:prSet/>
      <dgm:spPr/>
      <dgm:t>
        <a:bodyPr/>
        <a:lstStyle/>
        <a:p>
          <a:endParaRPr lang="en-US"/>
        </a:p>
      </dgm:t>
    </dgm:pt>
    <dgm:pt modelId="{B8FBE4BC-4E6F-4CE5-888A-110649E96E06}" type="sibTrans" cxnId="{4DCF3874-9A81-4DFB-B483-39A6739855F4}">
      <dgm:prSet/>
      <dgm:spPr/>
      <dgm:t>
        <a:bodyPr/>
        <a:lstStyle/>
        <a:p>
          <a:endParaRPr lang="en-US"/>
        </a:p>
      </dgm:t>
    </dgm:pt>
    <dgm:pt modelId="{DCB7BA58-8EE7-4546-A514-E418206D8401}" type="pres">
      <dgm:prSet presAssocID="{6F20AC32-20E0-4DFF-8882-ACD3ADECC262}" presName="diagram" presStyleCnt="0">
        <dgm:presLayoutVars>
          <dgm:dir/>
          <dgm:resizeHandles val="exact"/>
        </dgm:presLayoutVars>
      </dgm:prSet>
      <dgm:spPr/>
    </dgm:pt>
    <dgm:pt modelId="{9D7A682C-369E-4F1B-AA42-AA0A576B1A32}" type="pres">
      <dgm:prSet presAssocID="{5F2B6D83-388B-4C2F-AF29-B5D36D6FCB83}" presName="node" presStyleLbl="node1" presStyleIdx="0" presStyleCnt="4">
        <dgm:presLayoutVars>
          <dgm:bulletEnabled val="1"/>
        </dgm:presLayoutVars>
      </dgm:prSet>
      <dgm:spPr/>
    </dgm:pt>
    <dgm:pt modelId="{FB0B09EA-E4D9-487E-839F-42D1B0C87484}" type="pres">
      <dgm:prSet presAssocID="{0AEE13BA-CFD0-495C-BBC2-EBC0648BD63E}" presName="sibTrans" presStyleCnt="0"/>
      <dgm:spPr/>
    </dgm:pt>
    <dgm:pt modelId="{BC396CD5-5FE3-46E6-8DD7-9D57B711452C}" type="pres">
      <dgm:prSet presAssocID="{9B6F5594-81E7-4E79-8996-6C32C9180A7A}" presName="node" presStyleLbl="node1" presStyleIdx="1" presStyleCnt="4">
        <dgm:presLayoutVars>
          <dgm:bulletEnabled val="1"/>
        </dgm:presLayoutVars>
      </dgm:prSet>
      <dgm:spPr/>
    </dgm:pt>
    <dgm:pt modelId="{906C0A3A-BDA9-471A-BE82-D5CF5A28BD40}" type="pres">
      <dgm:prSet presAssocID="{D00F6192-6EA9-4511-A185-48E25065234E}" presName="sibTrans" presStyleCnt="0"/>
      <dgm:spPr/>
    </dgm:pt>
    <dgm:pt modelId="{FA2C3C4E-02CF-4CAD-8741-1A45D6FD1011}" type="pres">
      <dgm:prSet presAssocID="{D2C8EA35-A68E-40AA-B1A6-D7E81D47FCC9}" presName="node" presStyleLbl="node1" presStyleIdx="2" presStyleCnt="4">
        <dgm:presLayoutVars>
          <dgm:bulletEnabled val="1"/>
        </dgm:presLayoutVars>
      </dgm:prSet>
      <dgm:spPr/>
    </dgm:pt>
    <dgm:pt modelId="{C5C31891-D707-4A5A-8283-CA89D92873F7}" type="pres">
      <dgm:prSet presAssocID="{F67672CD-843B-475D-B0A3-B7D043457276}" presName="sibTrans" presStyleCnt="0"/>
      <dgm:spPr/>
    </dgm:pt>
    <dgm:pt modelId="{54259B61-629E-41AF-B32C-CF549C9D5B1C}" type="pres">
      <dgm:prSet presAssocID="{9D5E64F3-67D3-40DC-B982-5367D3163FA6}" presName="node" presStyleLbl="node1" presStyleIdx="3" presStyleCnt="4">
        <dgm:presLayoutVars>
          <dgm:bulletEnabled val="1"/>
        </dgm:presLayoutVars>
      </dgm:prSet>
      <dgm:spPr/>
    </dgm:pt>
  </dgm:ptLst>
  <dgm:cxnLst>
    <dgm:cxn modelId="{AB2FD506-597E-4F34-96B5-CBBF13E501C4}" srcId="{6F20AC32-20E0-4DFF-8882-ACD3ADECC262}" destId="{5F2B6D83-388B-4C2F-AF29-B5D36D6FCB83}" srcOrd="0" destOrd="0" parTransId="{87AA303F-CE17-4E6B-9901-B2B2FD3659F8}" sibTransId="{0AEE13BA-CFD0-495C-BBC2-EBC0648BD63E}"/>
    <dgm:cxn modelId="{76C49B11-61FF-4E66-9261-6AB1F9AC22E8}" type="presOf" srcId="{5F2B6D83-388B-4C2F-AF29-B5D36D6FCB83}" destId="{9D7A682C-369E-4F1B-AA42-AA0A576B1A32}" srcOrd="0" destOrd="0" presId="urn:microsoft.com/office/officeart/2005/8/layout/default"/>
    <dgm:cxn modelId="{961CEE24-A3D5-4265-9F4B-397679D4BDFC}" type="presOf" srcId="{D2C8EA35-A68E-40AA-B1A6-D7E81D47FCC9}" destId="{FA2C3C4E-02CF-4CAD-8741-1A45D6FD1011}" srcOrd="0" destOrd="0" presId="urn:microsoft.com/office/officeart/2005/8/layout/default"/>
    <dgm:cxn modelId="{5DF20164-5EA4-457E-BDBC-8C0629EDCCEF}" type="presOf" srcId="{6F20AC32-20E0-4DFF-8882-ACD3ADECC262}" destId="{DCB7BA58-8EE7-4546-A514-E418206D8401}" srcOrd="0" destOrd="0" presId="urn:microsoft.com/office/officeart/2005/8/layout/default"/>
    <dgm:cxn modelId="{4DCF3874-9A81-4DFB-B483-39A6739855F4}" srcId="{6F20AC32-20E0-4DFF-8882-ACD3ADECC262}" destId="{9D5E64F3-67D3-40DC-B982-5367D3163FA6}" srcOrd="3" destOrd="0" parTransId="{CE4F4AAC-5E90-418B-A744-868B083DE9C2}" sibTransId="{B8FBE4BC-4E6F-4CE5-888A-110649E96E06}"/>
    <dgm:cxn modelId="{5F297FC5-F229-4E65-97D8-E15342FFFDC3}" srcId="{6F20AC32-20E0-4DFF-8882-ACD3ADECC262}" destId="{D2C8EA35-A68E-40AA-B1A6-D7E81D47FCC9}" srcOrd="2" destOrd="0" parTransId="{5D31B027-A89A-42A7-BE17-A837F3F1218D}" sibTransId="{F67672CD-843B-475D-B0A3-B7D043457276}"/>
    <dgm:cxn modelId="{3C1998C6-2753-49A5-9067-1D0336881535}" type="presOf" srcId="{9D5E64F3-67D3-40DC-B982-5367D3163FA6}" destId="{54259B61-629E-41AF-B32C-CF549C9D5B1C}" srcOrd="0" destOrd="0" presId="urn:microsoft.com/office/officeart/2005/8/layout/default"/>
    <dgm:cxn modelId="{7D0ABDED-A916-478F-8495-A9206F818CB8}" type="presOf" srcId="{9B6F5594-81E7-4E79-8996-6C32C9180A7A}" destId="{BC396CD5-5FE3-46E6-8DD7-9D57B711452C}" srcOrd="0" destOrd="0" presId="urn:microsoft.com/office/officeart/2005/8/layout/default"/>
    <dgm:cxn modelId="{BD2B41F9-38C3-49C0-B726-C03955F6B6FC}" srcId="{6F20AC32-20E0-4DFF-8882-ACD3ADECC262}" destId="{9B6F5594-81E7-4E79-8996-6C32C9180A7A}" srcOrd="1" destOrd="0" parTransId="{2589E5BE-6DFF-4591-910D-D4E43C1D540D}" sibTransId="{D00F6192-6EA9-4511-A185-48E25065234E}"/>
    <dgm:cxn modelId="{23D96030-3D08-42BD-A578-BF662C43765C}" type="presParOf" srcId="{DCB7BA58-8EE7-4546-A514-E418206D8401}" destId="{9D7A682C-369E-4F1B-AA42-AA0A576B1A32}" srcOrd="0" destOrd="0" presId="urn:microsoft.com/office/officeart/2005/8/layout/default"/>
    <dgm:cxn modelId="{3517373D-990A-46B2-B1F2-9DB846809339}" type="presParOf" srcId="{DCB7BA58-8EE7-4546-A514-E418206D8401}" destId="{FB0B09EA-E4D9-487E-839F-42D1B0C87484}" srcOrd="1" destOrd="0" presId="urn:microsoft.com/office/officeart/2005/8/layout/default"/>
    <dgm:cxn modelId="{3DA81D1D-A1C1-40EB-997B-A7C1F2D038AB}" type="presParOf" srcId="{DCB7BA58-8EE7-4546-A514-E418206D8401}" destId="{BC396CD5-5FE3-46E6-8DD7-9D57B711452C}" srcOrd="2" destOrd="0" presId="urn:microsoft.com/office/officeart/2005/8/layout/default"/>
    <dgm:cxn modelId="{EE3A0A8E-6EF8-4F48-ADEC-D55BB59C36DE}" type="presParOf" srcId="{DCB7BA58-8EE7-4546-A514-E418206D8401}" destId="{906C0A3A-BDA9-471A-BE82-D5CF5A28BD40}" srcOrd="3" destOrd="0" presId="urn:microsoft.com/office/officeart/2005/8/layout/default"/>
    <dgm:cxn modelId="{80CDB1AB-F407-4F79-BDAB-181DEBDBD2C8}" type="presParOf" srcId="{DCB7BA58-8EE7-4546-A514-E418206D8401}" destId="{FA2C3C4E-02CF-4CAD-8741-1A45D6FD1011}" srcOrd="4" destOrd="0" presId="urn:microsoft.com/office/officeart/2005/8/layout/default"/>
    <dgm:cxn modelId="{85959284-DA6B-4C50-975B-4E7522BB5A13}" type="presParOf" srcId="{DCB7BA58-8EE7-4546-A514-E418206D8401}" destId="{C5C31891-D707-4A5A-8283-CA89D92873F7}" srcOrd="5" destOrd="0" presId="urn:microsoft.com/office/officeart/2005/8/layout/default"/>
    <dgm:cxn modelId="{B5D1CA79-BC8A-4DB9-BE8A-44E94269E892}" type="presParOf" srcId="{DCB7BA58-8EE7-4546-A514-E418206D8401}" destId="{54259B61-629E-41AF-B32C-CF549C9D5B1C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B54793-A7E9-4196-9C94-6D4E2B4F72B5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ECAE7D-AD0E-4781-B688-C40156E6E4E5}">
      <dgm:prSet phldrT="[Text]" custT="1"/>
      <dgm:spPr/>
      <dgm:t>
        <a:bodyPr/>
        <a:lstStyle/>
        <a:p>
          <a:r>
            <a:rPr lang="en-US" sz="3600" dirty="0"/>
            <a:t>AI in UX</a:t>
          </a:r>
        </a:p>
      </dgm:t>
    </dgm:pt>
    <dgm:pt modelId="{4390DFBD-A418-419C-9F4E-23DF2BB39EDA}" type="parTrans" cxnId="{83C5C3B9-D803-42E1-AAA6-8CA5084D1F78}">
      <dgm:prSet/>
      <dgm:spPr/>
      <dgm:t>
        <a:bodyPr/>
        <a:lstStyle/>
        <a:p>
          <a:endParaRPr lang="en-US"/>
        </a:p>
      </dgm:t>
    </dgm:pt>
    <dgm:pt modelId="{E778492F-1B3B-4763-BDC0-4D9D446F24FA}" type="sibTrans" cxnId="{83C5C3B9-D803-42E1-AAA6-8CA5084D1F78}">
      <dgm:prSet/>
      <dgm:spPr/>
      <dgm:t>
        <a:bodyPr/>
        <a:lstStyle/>
        <a:p>
          <a:endParaRPr lang="en-US"/>
        </a:p>
      </dgm:t>
    </dgm:pt>
    <dgm:pt modelId="{E7476337-796E-4552-AAE2-0918003C2117}">
      <dgm:prSet phldrT="[Text]" custT="1"/>
      <dgm:spPr/>
      <dgm:t>
        <a:bodyPr/>
        <a:lstStyle/>
        <a:p>
          <a:r>
            <a:rPr lang="en-US" sz="1400" dirty="0"/>
            <a:t>Chabot</a:t>
          </a:r>
        </a:p>
      </dgm:t>
    </dgm:pt>
    <dgm:pt modelId="{614AAEFA-4743-46DC-BD68-4EA4F5C39211}" type="parTrans" cxnId="{255246A7-9AF4-4591-B48E-1D4068B56EC1}">
      <dgm:prSet/>
      <dgm:spPr/>
      <dgm:t>
        <a:bodyPr/>
        <a:lstStyle/>
        <a:p>
          <a:endParaRPr lang="en-US"/>
        </a:p>
      </dgm:t>
    </dgm:pt>
    <dgm:pt modelId="{67C3E9A2-1B38-466F-BDEA-E4FB17D329ED}" type="sibTrans" cxnId="{255246A7-9AF4-4591-B48E-1D4068B56EC1}">
      <dgm:prSet/>
      <dgm:spPr/>
      <dgm:t>
        <a:bodyPr/>
        <a:lstStyle/>
        <a:p>
          <a:endParaRPr lang="en-US"/>
        </a:p>
      </dgm:t>
    </dgm:pt>
    <dgm:pt modelId="{E238A55E-C961-49E5-A1DA-9DD85D585286}">
      <dgm:prSet phldrT="[Text]" custT="1"/>
      <dgm:spPr/>
      <dgm:t>
        <a:bodyPr/>
        <a:lstStyle/>
        <a:p>
          <a:r>
            <a:rPr lang="en-US" sz="1400" dirty="0"/>
            <a:t>Semantic Search</a:t>
          </a:r>
        </a:p>
      </dgm:t>
    </dgm:pt>
    <dgm:pt modelId="{B434181F-3C18-4A45-9B04-33F8EEEEA22E}" type="parTrans" cxnId="{56E6D641-DA06-4108-9C6D-EA8D2CC7D876}">
      <dgm:prSet/>
      <dgm:spPr/>
      <dgm:t>
        <a:bodyPr/>
        <a:lstStyle/>
        <a:p>
          <a:endParaRPr lang="en-US"/>
        </a:p>
      </dgm:t>
    </dgm:pt>
    <dgm:pt modelId="{023F7758-8EF4-4583-BC9A-504AF9E49F6E}" type="sibTrans" cxnId="{56E6D641-DA06-4108-9C6D-EA8D2CC7D876}">
      <dgm:prSet/>
      <dgm:spPr/>
      <dgm:t>
        <a:bodyPr/>
        <a:lstStyle/>
        <a:p>
          <a:endParaRPr lang="en-US"/>
        </a:p>
      </dgm:t>
    </dgm:pt>
    <dgm:pt modelId="{10C6FCF9-B916-4883-A05A-DC348CF31E25}">
      <dgm:prSet phldrT="[Text]" custT="1"/>
      <dgm:spPr/>
      <dgm:t>
        <a:bodyPr/>
        <a:lstStyle/>
        <a:p>
          <a:r>
            <a:rPr lang="en-US" sz="1400" dirty="0"/>
            <a:t>Personalized recommendations </a:t>
          </a:r>
        </a:p>
      </dgm:t>
    </dgm:pt>
    <dgm:pt modelId="{9A58F02E-4531-4D22-BC72-9C7157200CD3}" type="parTrans" cxnId="{6A4781FF-3D9F-4EB4-883E-5F5803616D80}">
      <dgm:prSet/>
      <dgm:spPr/>
      <dgm:t>
        <a:bodyPr/>
        <a:lstStyle/>
        <a:p>
          <a:endParaRPr lang="en-US"/>
        </a:p>
      </dgm:t>
    </dgm:pt>
    <dgm:pt modelId="{1BAAAAB8-3835-4BD8-8212-0B55EA1B3E00}" type="sibTrans" cxnId="{6A4781FF-3D9F-4EB4-883E-5F5803616D80}">
      <dgm:prSet/>
      <dgm:spPr/>
      <dgm:t>
        <a:bodyPr/>
        <a:lstStyle/>
        <a:p>
          <a:endParaRPr lang="en-US"/>
        </a:p>
      </dgm:t>
    </dgm:pt>
    <dgm:pt modelId="{4616FA68-1254-482C-ACA7-C9F0FF886759}">
      <dgm:prSet phldrT="[Text]" custT="1"/>
      <dgm:spPr/>
      <dgm:t>
        <a:bodyPr/>
        <a:lstStyle/>
        <a:p>
          <a:r>
            <a:rPr lang="en-US" sz="1400" dirty="0"/>
            <a:t>Better Accessibility</a:t>
          </a:r>
        </a:p>
      </dgm:t>
    </dgm:pt>
    <dgm:pt modelId="{9594990A-3355-4F98-87E1-F7994EB8BAA2}" type="parTrans" cxnId="{E867FB54-D70D-4D6E-86C7-6F58F6931B52}">
      <dgm:prSet/>
      <dgm:spPr/>
      <dgm:t>
        <a:bodyPr/>
        <a:lstStyle/>
        <a:p>
          <a:endParaRPr lang="en-US"/>
        </a:p>
      </dgm:t>
    </dgm:pt>
    <dgm:pt modelId="{9582A757-F003-4235-A611-E879540A6805}" type="sibTrans" cxnId="{E867FB54-D70D-4D6E-86C7-6F58F6931B52}">
      <dgm:prSet/>
      <dgm:spPr/>
      <dgm:t>
        <a:bodyPr/>
        <a:lstStyle/>
        <a:p>
          <a:endParaRPr lang="en-US"/>
        </a:p>
      </dgm:t>
    </dgm:pt>
    <dgm:pt modelId="{21284720-E486-43C3-9E3C-20060552B933}">
      <dgm:prSet phldrT="[Text]"/>
      <dgm:spPr/>
      <dgm:t>
        <a:bodyPr/>
        <a:lstStyle/>
        <a:p>
          <a:endParaRPr lang="en-US" dirty="0"/>
        </a:p>
      </dgm:t>
    </dgm:pt>
    <dgm:pt modelId="{8F32BD9F-3254-4B98-9187-E57B659C2AFE}" type="parTrans" cxnId="{20A3CEF7-62B4-4116-8CAF-F60FA36FF9C7}">
      <dgm:prSet/>
      <dgm:spPr/>
      <dgm:t>
        <a:bodyPr/>
        <a:lstStyle/>
        <a:p>
          <a:endParaRPr lang="en-US"/>
        </a:p>
      </dgm:t>
    </dgm:pt>
    <dgm:pt modelId="{9E762024-E600-4F93-B04E-F59FEDCF53FE}" type="sibTrans" cxnId="{20A3CEF7-62B4-4116-8CAF-F60FA36FF9C7}">
      <dgm:prSet/>
      <dgm:spPr/>
      <dgm:t>
        <a:bodyPr/>
        <a:lstStyle/>
        <a:p>
          <a:endParaRPr lang="en-US"/>
        </a:p>
      </dgm:t>
    </dgm:pt>
    <dgm:pt modelId="{6F7A6F29-2D4A-4754-BA8E-820D74831959}" type="pres">
      <dgm:prSet presAssocID="{D1B54793-A7E9-4196-9C94-6D4E2B4F72B5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9B96985E-340B-4A11-9933-5E493F10790A}" type="pres">
      <dgm:prSet presAssocID="{78ECAE7D-AD0E-4781-B688-C40156E6E4E5}" presName="Parent" presStyleLbl="node1" presStyleIdx="0" presStyleCnt="2" custLinFactNeighborX="-39191" custLinFactNeighborY="6758">
        <dgm:presLayoutVars>
          <dgm:chMax val="4"/>
          <dgm:chPref val="3"/>
        </dgm:presLayoutVars>
      </dgm:prSet>
      <dgm:spPr/>
    </dgm:pt>
    <dgm:pt modelId="{EC301E6F-8449-4CEE-B36F-57BC86CB372C}" type="pres">
      <dgm:prSet presAssocID="{E7476337-796E-4552-AAE2-0918003C2117}" presName="Accent" presStyleLbl="node1" presStyleIdx="1" presStyleCnt="2"/>
      <dgm:spPr/>
    </dgm:pt>
    <dgm:pt modelId="{310CC9D0-9297-4ABB-813D-F0AC82B4A84E}" type="pres">
      <dgm:prSet presAssocID="{E7476337-796E-4552-AAE2-0918003C2117}" presName="Image1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202A1E22-F397-4427-B77B-E106783BF9D2}" type="pres">
      <dgm:prSet presAssocID="{E7476337-796E-4552-AAE2-0918003C2117}" presName="Child1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5B0E839F-902D-450A-A0AE-FB068829A69A}" type="pres">
      <dgm:prSet presAssocID="{E238A55E-C961-49E5-A1DA-9DD85D585286}" presName="Image2" presStyleCnt="0"/>
      <dgm:spPr/>
    </dgm:pt>
    <dgm:pt modelId="{7570077F-4427-414B-8632-5F35EA7732F0}" type="pres">
      <dgm:prSet presAssocID="{E238A55E-C961-49E5-A1DA-9DD85D585286}" presName="Image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25BE233A-3147-4954-8B27-25606F965094}" type="pres">
      <dgm:prSet presAssocID="{E238A55E-C961-49E5-A1DA-9DD85D585286}" presName="Child2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CD860C71-179A-497B-9216-E2A35F19C7D1}" type="pres">
      <dgm:prSet presAssocID="{10C6FCF9-B916-4883-A05A-DC348CF31E25}" presName="Image3" presStyleCnt="0"/>
      <dgm:spPr/>
    </dgm:pt>
    <dgm:pt modelId="{DC3B602F-49E8-4BBE-AAB8-F0AA7F5C1176}" type="pres">
      <dgm:prSet presAssocID="{10C6FCF9-B916-4883-A05A-DC348CF31E25}" presName="Image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13DF22F-183B-4182-92AE-247742E9D69D}" type="pres">
      <dgm:prSet presAssocID="{10C6FCF9-B916-4883-A05A-DC348CF31E25}" presName="Child3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94E0850D-3D43-47A1-8976-C9A2A2630910}" type="pres">
      <dgm:prSet presAssocID="{4616FA68-1254-482C-ACA7-C9F0FF886759}" presName="Image4" presStyleCnt="0"/>
      <dgm:spPr/>
    </dgm:pt>
    <dgm:pt modelId="{5EE96D33-F97F-4919-A3C5-5DE9064D08BB}" type="pres">
      <dgm:prSet presAssocID="{4616FA68-1254-482C-ACA7-C9F0FF886759}" presName="Image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151322AD-07D4-44BC-804B-C74486A70C61}" type="pres">
      <dgm:prSet presAssocID="{4616FA68-1254-482C-ACA7-C9F0FF886759}" presName="Child4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5613F2B-3A73-4363-8964-B360E9337528}" type="presOf" srcId="{E238A55E-C961-49E5-A1DA-9DD85D585286}" destId="{25BE233A-3147-4954-8B27-25606F965094}" srcOrd="0" destOrd="0" presId="urn:microsoft.com/office/officeart/2011/layout/RadialPictureList"/>
    <dgm:cxn modelId="{56E6D641-DA06-4108-9C6D-EA8D2CC7D876}" srcId="{78ECAE7D-AD0E-4781-B688-C40156E6E4E5}" destId="{E238A55E-C961-49E5-A1DA-9DD85D585286}" srcOrd="1" destOrd="0" parTransId="{B434181F-3C18-4A45-9B04-33F8EEEEA22E}" sibTransId="{023F7758-8EF4-4583-BC9A-504AF9E49F6E}"/>
    <dgm:cxn modelId="{E4DDEF46-C3FF-4D79-A820-5C279EBBAB72}" type="presOf" srcId="{78ECAE7D-AD0E-4781-B688-C40156E6E4E5}" destId="{9B96985E-340B-4A11-9933-5E493F10790A}" srcOrd="0" destOrd="0" presId="urn:microsoft.com/office/officeart/2011/layout/RadialPictureList"/>
    <dgm:cxn modelId="{80C3E36C-06A6-4E48-9218-92B83363DC87}" type="presOf" srcId="{10C6FCF9-B916-4883-A05A-DC348CF31E25}" destId="{513DF22F-183B-4182-92AE-247742E9D69D}" srcOrd="0" destOrd="0" presId="urn:microsoft.com/office/officeart/2011/layout/RadialPictureList"/>
    <dgm:cxn modelId="{5A79DF72-759D-4E5B-B26E-A7982A5EFE57}" type="presOf" srcId="{4616FA68-1254-482C-ACA7-C9F0FF886759}" destId="{151322AD-07D4-44BC-804B-C74486A70C61}" srcOrd="0" destOrd="0" presId="urn:microsoft.com/office/officeart/2011/layout/RadialPictureList"/>
    <dgm:cxn modelId="{E867FB54-D70D-4D6E-86C7-6F58F6931B52}" srcId="{78ECAE7D-AD0E-4781-B688-C40156E6E4E5}" destId="{4616FA68-1254-482C-ACA7-C9F0FF886759}" srcOrd="3" destOrd="0" parTransId="{9594990A-3355-4F98-87E1-F7994EB8BAA2}" sibTransId="{9582A757-F003-4235-A611-E879540A6805}"/>
    <dgm:cxn modelId="{26901FA3-D6C3-4973-A964-03C89847B0FE}" type="presOf" srcId="{D1B54793-A7E9-4196-9C94-6D4E2B4F72B5}" destId="{6F7A6F29-2D4A-4754-BA8E-820D74831959}" srcOrd="0" destOrd="0" presId="urn:microsoft.com/office/officeart/2011/layout/RadialPictureList"/>
    <dgm:cxn modelId="{255246A7-9AF4-4591-B48E-1D4068B56EC1}" srcId="{78ECAE7D-AD0E-4781-B688-C40156E6E4E5}" destId="{E7476337-796E-4552-AAE2-0918003C2117}" srcOrd="0" destOrd="0" parTransId="{614AAEFA-4743-46DC-BD68-4EA4F5C39211}" sibTransId="{67C3E9A2-1B38-466F-BDEA-E4FB17D329ED}"/>
    <dgm:cxn modelId="{66E66CB1-B816-429B-AFF3-483734D5861E}" type="presOf" srcId="{E7476337-796E-4552-AAE2-0918003C2117}" destId="{202A1E22-F397-4427-B77B-E106783BF9D2}" srcOrd="0" destOrd="0" presId="urn:microsoft.com/office/officeart/2011/layout/RadialPictureList"/>
    <dgm:cxn modelId="{83C5C3B9-D803-42E1-AAA6-8CA5084D1F78}" srcId="{D1B54793-A7E9-4196-9C94-6D4E2B4F72B5}" destId="{78ECAE7D-AD0E-4781-B688-C40156E6E4E5}" srcOrd="0" destOrd="0" parTransId="{4390DFBD-A418-419C-9F4E-23DF2BB39EDA}" sibTransId="{E778492F-1B3B-4763-BDC0-4D9D446F24FA}"/>
    <dgm:cxn modelId="{20A3CEF7-62B4-4116-8CAF-F60FA36FF9C7}" srcId="{78ECAE7D-AD0E-4781-B688-C40156E6E4E5}" destId="{21284720-E486-43C3-9E3C-20060552B933}" srcOrd="4" destOrd="0" parTransId="{8F32BD9F-3254-4B98-9187-E57B659C2AFE}" sibTransId="{9E762024-E600-4F93-B04E-F59FEDCF53FE}"/>
    <dgm:cxn modelId="{6A4781FF-3D9F-4EB4-883E-5F5803616D80}" srcId="{78ECAE7D-AD0E-4781-B688-C40156E6E4E5}" destId="{10C6FCF9-B916-4883-A05A-DC348CF31E25}" srcOrd="2" destOrd="0" parTransId="{9A58F02E-4531-4D22-BC72-9C7157200CD3}" sibTransId="{1BAAAAB8-3835-4BD8-8212-0B55EA1B3E00}"/>
    <dgm:cxn modelId="{5EC8F6E3-C6A8-4D1A-AD6A-56D80208AD1C}" type="presParOf" srcId="{6F7A6F29-2D4A-4754-BA8E-820D74831959}" destId="{9B96985E-340B-4A11-9933-5E493F10790A}" srcOrd="0" destOrd="0" presId="urn:microsoft.com/office/officeart/2011/layout/RadialPictureList"/>
    <dgm:cxn modelId="{5F72E446-00EB-4F6F-9826-5948AD5E6B0B}" type="presParOf" srcId="{6F7A6F29-2D4A-4754-BA8E-820D74831959}" destId="{EC301E6F-8449-4CEE-B36F-57BC86CB372C}" srcOrd="1" destOrd="0" presId="urn:microsoft.com/office/officeart/2011/layout/RadialPictureList"/>
    <dgm:cxn modelId="{25E02AE4-635D-4E5F-B0F7-9F0066FE9C6D}" type="presParOf" srcId="{6F7A6F29-2D4A-4754-BA8E-820D74831959}" destId="{310CC9D0-9297-4ABB-813D-F0AC82B4A84E}" srcOrd="2" destOrd="0" presId="urn:microsoft.com/office/officeart/2011/layout/RadialPictureList"/>
    <dgm:cxn modelId="{B6B1BA08-141D-4BBC-BBFF-D3006564D164}" type="presParOf" srcId="{6F7A6F29-2D4A-4754-BA8E-820D74831959}" destId="{202A1E22-F397-4427-B77B-E106783BF9D2}" srcOrd="3" destOrd="0" presId="urn:microsoft.com/office/officeart/2011/layout/RadialPictureList"/>
    <dgm:cxn modelId="{84DC28CA-4A69-4F3E-BDBB-1BD3C02E8136}" type="presParOf" srcId="{6F7A6F29-2D4A-4754-BA8E-820D74831959}" destId="{5B0E839F-902D-450A-A0AE-FB068829A69A}" srcOrd="4" destOrd="0" presId="urn:microsoft.com/office/officeart/2011/layout/RadialPictureList"/>
    <dgm:cxn modelId="{F3BC7892-F363-40E0-AE60-8A1805AB4252}" type="presParOf" srcId="{5B0E839F-902D-450A-A0AE-FB068829A69A}" destId="{7570077F-4427-414B-8632-5F35EA7732F0}" srcOrd="0" destOrd="0" presId="urn:microsoft.com/office/officeart/2011/layout/RadialPictureList"/>
    <dgm:cxn modelId="{824EFDCA-D22C-4F9F-9E74-037110CA5ED4}" type="presParOf" srcId="{6F7A6F29-2D4A-4754-BA8E-820D74831959}" destId="{25BE233A-3147-4954-8B27-25606F965094}" srcOrd="5" destOrd="0" presId="urn:microsoft.com/office/officeart/2011/layout/RadialPictureList"/>
    <dgm:cxn modelId="{15BFF8CD-5842-47DE-9661-BF10EB19F08C}" type="presParOf" srcId="{6F7A6F29-2D4A-4754-BA8E-820D74831959}" destId="{CD860C71-179A-497B-9216-E2A35F19C7D1}" srcOrd="6" destOrd="0" presId="urn:microsoft.com/office/officeart/2011/layout/RadialPictureList"/>
    <dgm:cxn modelId="{5A0A200E-83B9-4D23-AA7A-293E2953C150}" type="presParOf" srcId="{CD860C71-179A-497B-9216-E2A35F19C7D1}" destId="{DC3B602F-49E8-4BBE-AAB8-F0AA7F5C1176}" srcOrd="0" destOrd="0" presId="urn:microsoft.com/office/officeart/2011/layout/RadialPictureList"/>
    <dgm:cxn modelId="{1ABD4E53-08AA-4211-B527-75F40D181A7D}" type="presParOf" srcId="{6F7A6F29-2D4A-4754-BA8E-820D74831959}" destId="{513DF22F-183B-4182-92AE-247742E9D69D}" srcOrd="7" destOrd="0" presId="urn:microsoft.com/office/officeart/2011/layout/RadialPictureList"/>
    <dgm:cxn modelId="{87FA44AB-90D8-4909-A1E5-A67A121D91EF}" type="presParOf" srcId="{6F7A6F29-2D4A-4754-BA8E-820D74831959}" destId="{94E0850D-3D43-47A1-8976-C9A2A2630910}" srcOrd="8" destOrd="0" presId="urn:microsoft.com/office/officeart/2011/layout/RadialPictureList"/>
    <dgm:cxn modelId="{CD383964-9F2D-4708-BE0D-B5DA7622D81F}" type="presParOf" srcId="{94E0850D-3D43-47A1-8976-C9A2A2630910}" destId="{5EE96D33-F97F-4919-A3C5-5DE9064D08BB}" srcOrd="0" destOrd="0" presId="urn:microsoft.com/office/officeart/2011/layout/RadialPictureList"/>
    <dgm:cxn modelId="{9437A123-F19D-4BDE-9002-BE04810AB70C}" type="presParOf" srcId="{6F7A6F29-2D4A-4754-BA8E-820D74831959}" destId="{151322AD-07D4-44BC-804B-C74486A70C61}" srcOrd="9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A165608-AD47-45DF-B9B3-BCEF1EF48A0A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261840A-C912-425B-893B-C9D6D12245DE}">
      <dgm:prSet phldrT="[Text]" custT="1"/>
      <dgm:spPr/>
      <dgm:t>
        <a:bodyPr/>
        <a:lstStyle/>
        <a:p>
          <a:r>
            <a:rPr lang="en-US" sz="1600" dirty="0"/>
            <a:t>AI in Web apps</a:t>
          </a:r>
        </a:p>
      </dgm:t>
    </dgm:pt>
    <dgm:pt modelId="{B0DEE07E-ECE2-4303-AF37-9AFC27105E45}" type="parTrans" cxnId="{34F67C71-6BC8-4F8A-BF76-482290C02593}">
      <dgm:prSet/>
      <dgm:spPr/>
      <dgm:t>
        <a:bodyPr/>
        <a:lstStyle/>
        <a:p>
          <a:endParaRPr lang="en-US"/>
        </a:p>
      </dgm:t>
    </dgm:pt>
    <dgm:pt modelId="{82D222D1-61C9-4B41-A7C9-5E0458446AC0}" type="sibTrans" cxnId="{34F67C71-6BC8-4F8A-BF76-482290C02593}">
      <dgm:prSet/>
      <dgm:spPr/>
      <dgm:t>
        <a:bodyPr/>
        <a:lstStyle/>
        <a:p>
          <a:endParaRPr lang="en-US"/>
        </a:p>
      </dgm:t>
    </dgm:pt>
    <dgm:pt modelId="{A4B6A6D3-871B-43C2-B037-B47D93719953}" type="asst">
      <dgm:prSet phldrT="[Text]" custT="1"/>
      <dgm:spPr/>
      <dgm:t>
        <a:bodyPr/>
        <a:lstStyle/>
        <a:p>
          <a:r>
            <a:rPr lang="en-US" sz="1600" dirty="0"/>
            <a:t>Search Engines</a:t>
          </a:r>
        </a:p>
      </dgm:t>
    </dgm:pt>
    <dgm:pt modelId="{AD5BF2DC-1368-477F-A9B7-C4FB598FF458}" type="parTrans" cxnId="{DFD943BD-47D6-4BD1-A859-853B83272903}">
      <dgm:prSet/>
      <dgm:spPr/>
      <dgm:t>
        <a:bodyPr/>
        <a:lstStyle/>
        <a:p>
          <a:endParaRPr lang="en-US"/>
        </a:p>
      </dgm:t>
    </dgm:pt>
    <dgm:pt modelId="{A9E1086A-EC3E-43F7-B2C9-C676E840F3AB}" type="sibTrans" cxnId="{DFD943BD-47D6-4BD1-A859-853B83272903}">
      <dgm:prSet/>
      <dgm:spPr/>
      <dgm:t>
        <a:bodyPr/>
        <a:lstStyle/>
        <a:p>
          <a:endParaRPr lang="en-US"/>
        </a:p>
      </dgm:t>
    </dgm:pt>
    <dgm:pt modelId="{C1B96E1B-2757-4022-803A-E64330EAD8A7}">
      <dgm:prSet phldrT="[Text]" custT="1"/>
      <dgm:spPr/>
      <dgm:t>
        <a:bodyPr/>
        <a:lstStyle/>
        <a:p>
          <a:r>
            <a:rPr lang="en-US" sz="1600" dirty="0"/>
            <a:t>Navigation</a:t>
          </a:r>
        </a:p>
      </dgm:t>
    </dgm:pt>
    <dgm:pt modelId="{8F9F8233-1548-4E39-9CCB-045DBE05D0DB}" type="parTrans" cxnId="{CB9BCDE0-BA94-4905-B0BD-5D786B934D80}">
      <dgm:prSet/>
      <dgm:spPr/>
      <dgm:t>
        <a:bodyPr/>
        <a:lstStyle/>
        <a:p>
          <a:endParaRPr lang="en-US"/>
        </a:p>
      </dgm:t>
    </dgm:pt>
    <dgm:pt modelId="{0674DB3E-308E-4C4D-AC5A-F2E922C7A4CE}" type="sibTrans" cxnId="{CB9BCDE0-BA94-4905-B0BD-5D786B934D80}">
      <dgm:prSet/>
      <dgm:spPr/>
      <dgm:t>
        <a:bodyPr/>
        <a:lstStyle/>
        <a:p>
          <a:endParaRPr lang="en-US"/>
        </a:p>
      </dgm:t>
    </dgm:pt>
    <dgm:pt modelId="{8DDF0049-2AAF-4E1D-BBAF-55DDF4542B05}">
      <dgm:prSet phldrT="[Text]" custT="1"/>
      <dgm:spPr/>
      <dgm:t>
        <a:bodyPr/>
        <a:lstStyle/>
        <a:p>
          <a:r>
            <a:rPr lang="en-US" sz="1600" dirty="0" err="1"/>
            <a:t>Chatbots</a:t>
          </a:r>
          <a:endParaRPr lang="en-US" sz="1600" dirty="0"/>
        </a:p>
      </dgm:t>
    </dgm:pt>
    <dgm:pt modelId="{9E8D38F7-DDC6-4E38-B2BC-19EF7A82525B}" type="parTrans" cxnId="{8E77DAB4-0183-4429-B80A-DB220116F0A5}">
      <dgm:prSet/>
      <dgm:spPr/>
      <dgm:t>
        <a:bodyPr/>
        <a:lstStyle/>
        <a:p>
          <a:endParaRPr lang="en-US"/>
        </a:p>
      </dgm:t>
    </dgm:pt>
    <dgm:pt modelId="{0CD27ED0-DBF6-46D6-A9AA-5A4C5BB9B304}" type="sibTrans" cxnId="{8E77DAB4-0183-4429-B80A-DB220116F0A5}">
      <dgm:prSet/>
      <dgm:spPr/>
      <dgm:t>
        <a:bodyPr/>
        <a:lstStyle/>
        <a:p>
          <a:endParaRPr lang="en-US"/>
        </a:p>
      </dgm:t>
    </dgm:pt>
    <dgm:pt modelId="{4D270A4C-CDBC-4ABF-BD58-783861809233}">
      <dgm:prSet phldrT="[Text]" custT="1"/>
      <dgm:spPr/>
      <dgm:t>
        <a:bodyPr/>
        <a:lstStyle/>
        <a:p>
          <a:r>
            <a:rPr lang="en-US" sz="1600" dirty="0"/>
            <a:t>Social Network</a:t>
          </a:r>
        </a:p>
      </dgm:t>
    </dgm:pt>
    <dgm:pt modelId="{C2C9169A-B105-4583-BA86-BB9795F97C17}" type="parTrans" cxnId="{924DF595-CFE2-4A31-8A1B-9EF6FBEDC28B}">
      <dgm:prSet/>
      <dgm:spPr/>
      <dgm:t>
        <a:bodyPr/>
        <a:lstStyle/>
        <a:p>
          <a:endParaRPr lang="en-US"/>
        </a:p>
      </dgm:t>
    </dgm:pt>
    <dgm:pt modelId="{CD3E2838-4481-40CA-AFC7-6F497BFD896D}" type="sibTrans" cxnId="{924DF595-CFE2-4A31-8A1B-9EF6FBEDC28B}">
      <dgm:prSet/>
      <dgm:spPr/>
      <dgm:t>
        <a:bodyPr/>
        <a:lstStyle/>
        <a:p>
          <a:endParaRPr lang="en-US"/>
        </a:p>
      </dgm:t>
    </dgm:pt>
    <dgm:pt modelId="{B43F5037-8217-44CE-AD85-2CF40D5488A2}">
      <dgm:prSet phldrT="[Text]" custT="1"/>
      <dgm:spPr/>
      <dgm:t>
        <a:bodyPr/>
        <a:lstStyle/>
        <a:p>
          <a:r>
            <a:rPr lang="en-US" sz="1600" dirty="0"/>
            <a:t>Entertainment</a:t>
          </a:r>
        </a:p>
      </dgm:t>
    </dgm:pt>
    <dgm:pt modelId="{7E64D638-BC8A-4E66-8577-B8DBFF09A8E3}" type="parTrans" cxnId="{564B9FC2-BF67-41C2-A262-FC9B8CEACBE8}">
      <dgm:prSet/>
      <dgm:spPr/>
      <dgm:t>
        <a:bodyPr/>
        <a:lstStyle/>
        <a:p>
          <a:endParaRPr lang="en-US"/>
        </a:p>
      </dgm:t>
    </dgm:pt>
    <dgm:pt modelId="{547BEDE6-F5CD-4D26-985D-E583110FBF3C}" type="sibTrans" cxnId="{564B9FC2-BF67-41C2-A262-FC9B8CEACBE8}">
      <dgm:prSet/>
      <dgm:spPr/>
      <dgm:t>
        <a:bodyPr/>
        <a:lstStyle/>
        <a:p>
          <a:endParaRPr lang="en-US"/>
        </a:p>
      </dgm:t>
    </dgm:pt>
    <dgm:pt modelId="{CB946567-E23F-406C-B9A1-3633B9F7A9FE}">
      <dgm:prSet phldrT="[Text]" custT="1"/>
      <dgm:spPr/>
      <dgm:t>
        <a:bodyPr/>
        <a:lstStyle/>
        <a:p>
          <a:r>
            <a:rPr lang="en-US" sz="1600" dirty="0"/>
            <a:t>Netflix</a:t>
          </a:r>
        </a:p>
      </dgm:t>
    </dgm:pt>
    <dgm:pt modelId="{4FC97C25-6ED3-461B-9E41-28833BE010B9}" type="parTrans" cxnId="{8E1CB01F-0AF3-4C3F-A1FD-52B3ADE0322A}">
      <dgm:prSet/>
      <dgm:spPr/>
      <dgm:t>
        <a:bodyPr/>
        <a:lstStyle/>
        <a:p>
          <a:endParaRPr lang="en-US"/>
        </a:p>
      </dgm:t>
    </dgm:pt>
    <dgm:pt modelId="{AE5D964A-F84F-4BE2-AAA4-B1408A08F595}" type="sibTrans" cxnId="{8E1CB01F-0AF3-4C3F-A1FD-52B3ADE0322A}">
      <dgm:prSet/>
      <dgm:spPr/>
      <dgm:t>
        <a:bodyPr/>
        <a:lstStyle/>
        <a:p>
          <a:endParaRPr lang="en-US"/>
        </a:p>
      </dgm:t>
    </dgm:pt>
    <dgm:pt modelId="{0F958B29-B6A1-474F-BA23-64AC9CB1F071}">
      <dgm:prSet phldrT="[Text]" custT="1"/>
      <dgm:spPr/>
      <dgm:t>
        <a:bodyPr/>
        <a:lstStyle/>
        <a:p>
          <a:r>
            <a:rPr lang="en-US" sz="1600" dirty="0" err="1"/>
            <a:t>Youtube</a:t>
          </a:r>
          <a:endParaRPr lang="en-US" sz="1600" dirty="0"/>
        </a:p>
      </dgm:t>
    </dgm:pt>
    <dgm:pt modelId="{6A0AE1F1-7EB8-401A-B113-876040F537CD}" type="parTrans" cxnId="{B525ED0B-F0EF-46A5-B9A0-0FABFE3E6D09}">
      <dgm:prSet/>
      <dgm:spPr/>
      <dgm:t>
        <a:bodyPr/>
        <a:lstStyle/>
        <a:p>
          <a:endParaRPr lang="en-US"/>
        </a:p>
      </dgm:t>
    </dgm:pt>
    <dgm:pt modelId="{0E379ECB-2B59-45B9-B0CF-8058F70D1D3F}" type="sibTrans" cxnId="{B525ED0B-F0EF-46A5-B9A0-0FABFE3E6D09}">
      <dgm:prSet/>
      <dgm:spPr/>
      <dgm:t>
        <a:bodyPr/>
        <a:lstStyle/>
        <a:p>
          <a:endParaRPr lang="en-US"/>
        </a:p>
      </dgm:t>
    </dgm:pt>
    <dgm:pt modelId="{5062889D-8209-4C9C-A221-57004A2C4BC5}">
      <dgm:prSet phldrT="[Text]" custT="1"/>
      <dgm:spPr/>
      <dgm:t>
        <a:bodyPr/>
        <a:lstStyle/>
        <a:p>
          <a:r>
            <a:rPr lang="en-US" sz="1600" dirty="0"/>
            <a:t>Google Maps</a:t>
          </a:r>
        </a:p>
      </dgm:t>
    </dgm:pt>
    <dgm:pt modelId="{18DC9EC8-F782-4874-9D6A-7A0A785C008D}" type="parTrans" cxnId="{8C7CB452-DF04-452B-B3B3-05100296F0A4}">
      <dgm:prSet/>
      <dgm:spPr/>
      <dgm:t>
        <a:bodyPr/>
        <a:lstStyle/>
        <a:p>
          <a:endParaRPr lang="en-US"/>
        </a:p>
      </dgm:t>
    </dgm:pt>
    <dgm:pt modelId="{B7F86C77-295D-43AA-AD93-32C9AFD79828}" type="sibTrans" cxnId="{8C7CB452-DF04-452B-B3B3-05100296F0A4}">
      <dgm:prSet/>
      <dgm:spPr/>
      <dgm:t>
        <a:bodyPr/>
        <a:lstStyle/>
        <a:p>
          <a:endParaRPr lang="en-US"/>
        </a:p>
      </dgm:t>
    </dgm:pt>
    <dgm:pt modelId="{D228A2D7-1DCC-4801-B546-60254F4EC669}">
      <dgm:prSet phldrT="[Text]" custT="1"/>
      <dgm:spPr/>
      <dgm:t>
        <a:bodyPr/>
        <a:lstStyle/>
        <a:p>
          <a:r>
            <a:rPr lang="en-US" sz="1600" dirty="0"/>
            <a:t>Facebook</a:t>
          </a:r>
        </a:p>
      </dgm:t>
    </dgm:pt>
    <dgm:pt modelId="{7EB685D1-3618-487B-BE3F-A6D110B4B74D}" type="parTrans" cxnId="{01B8FEE4-EDD1-447A-AC43-13E209E92718}">
      <dgm:prSet/>
      <dgm:spPr/>
      <dgm:t>
        <a:bodyPr/>
        <a:lstStyle/>
        <a:p>
          <a:endParaRPr lang="en-US"/>
        </a:p>
      </dgm:t>
    </dgm:pt>
    <dgm:pt modelId="{53809E9A-0F48-4A38-AB52-CD3ACB12B874}" type="sibTrans" cxnId="{01B8FEE4-EDD1-447A-AC43-13E209E92718}">
      <dgm:prSet/>
      <dgm:spPr/>
      <dgm:t>
        <a:bodyPr/>
        <a:lstStyle/>
        <a:p>
          <a:endParaRPr lang="en-US"/>
        </a:p>
      </dgm:t>
    </dgm:pt>
    <dgm:pt modelId="{41950A0E-5835-40FB-8D13-3C7D6A8EB5B4}">
      <dgm:prSet phldrT="[Text]" custT="1"/>
      <dgm:spPr/>
      <dgm:t>
        <a:bodyPr/>
        <a:lstStyle/>
        <a:p>
          <a:r>
            <a:rPr lang="en-US" sz="1600" dirty="0"/>
            <a:t>Instagram</a:t>
          </a:r>
        </a:p>
      </dgm:t>
    </dgm:pt>
    <dgm:pt modelId="{E9BB3509-F569-4B09-938B-A594B09E3C6F}" type="parTrans" cxnId="{06DA6380-E2E1-4B0F-A968-7D6B3B09EE3D}">
      <dgm:prSet/>
      <dgm:spPr/>
      <dgm:t>
        <a:bodyPr/>
        <a:lstStyle/>
        <a:p>
          <a:endParaRPr lang="en-US"/>
        </a:p>
      </dgm:t>
    </dgm:pt>
    <dgm:pt modelId="{352F5993-1ADB-4EF0-A81F-033D788E667E}" type="sibTrans" cxnId="{06DA6380-E2E1-4B0F-A968-7D6B3B09EE3D}">
      <dgm:prSet/>
      <dgm:spPr/>
      <dgm:t>
        <a:bodyPr/>
        <a:lstStyle/>
        <a:p>
          <a:endParaRPr lang="en-US"/>
        </a:p>
      </dgm:t>
    </dgm:pt>
    <dgm:pt modelId="{BA699BAE-3401-41F3-A1EE-AD7350BA26F6}">
      <dgm:prSet phldrT="[Text]" custT="1"/>
      <dgm:spPr/>
      <dgm:t>
        <a:bodyPr/>
        <a:lstStyle/>
        <a:p>
          <a:r>
            <a:rPr lang="en-US" sz="1600" dirty="0"/>
            <a:t>Pinterest</a:t>
          </a:r>
        </a:p>
      </dgm:t>
    </dgm:pt>
    <dgm:pt modelId="{AA27821E-1B08-4B5B-A5AD-E69CDF82481A}" type="parTrans" cxnId="{EC3312D0-F842-4B0F-976A-749514855BB0}">
      <dgm:prSet/>
      <dgm:spPr/>
      <dgm:t>
        <a:bodyPr/>
        <a:lstStyle/>
        <a:p>
          <a:endParaRPr lang="en-US"/>
        </a:p>
      </dgm:t>
    </dgm:pt>
    <dgm:pt modelId="{99913207-0F29-4433-B97D-784AF4145283}" type="sibTrans" cxnId="{EC3312D0-F842-4B0F-976A-749514855BB0}">
      <dgm:prSet/>
      <dgm:spPr/>
      <dgm:t>
        <a:bodyPr/>
        <a:lstStyle/>
        <a:p>
          <a:endParaRPr lang="en-US"/>
        </a:p>
      </dgm:t>
    </dgm:pt>
    <dgm:pt modelId="{30DE1410-4E69-4730-A69D-E233F2001E58}">
      <dgm:prSet phldrT="[Text]" custT="1"/>
      <dgm:spPr/>
      <dgm:t>
        <a:bodyPr/>
        <a:lstStyle/>
        <a:p>
          <a:r>
            <a:rPr lang="en-US" sz="1600" dirty="0"/>
            <a:t>Ecommerce</a:t>
          </a:r>
        </a:p>
      </dgm:t>
    </dgm:pt>
    <dgm:pt modelId="{AEA90146-B52E-4BBB-A289-ED178B414A4F}" type="parTrans" cxnId="{5AEC9A5A-205C-4B3B-A4C0-92D37D1282AB}">
      <dgm:prSet/>
      <dgm:spPr/>
      <dgm:t>
        <a:bodyPr/>
        <a:lstStyle/>
        <a:p>
          <a:endParaRPr lang="en-US"/>
        </a:p>
      </dgm:t>
    </dgm:pt>
    <dgm:pt modelId="{83A8C692-0725-4076-97F0-F22840478A8B}" type="sibTrans" cxnId="{5AEC9A5A-205C-4B3B-A4C0-92D37D1282AB}">
      <dgm:prSet/>
      <dgm:spPr/>
      <dgm:t>
        <a:bodyPr/>
        <a:lstStyle/>
        <a:p>
          <a:endParaRPr lang="en-US"/>
        </a:p>
      </dgm:t>
    </dgm:pt>
    <dgm:pt modelId="{B237788A-6033-405C-AE36-B77AFCA9262A}">
      <dgm:prSet phldrT="[Text]" custT="1"/>
      <dgm:spPr/>
      <dgm:t>
        <a:bodyPr/>
        <a:lstStyle/>
        <a:p>
          <a:r>
            <a:rPr lang="en-US" sz="1600" dirty="0" err="1"/>
            <a:t>Ebay,Amazon</a:t>
          </a:r>
          <a:endParaRPr lang="en-US" sz="1600" dirty="0"/>
        </a:p>
      </dgm:t>
    </dgm:pt>
    <dgm:pt modelId="{C866970E-7382-4CC4-9CE3-3EBDAF70F0AE}" type="parTrans" cxnId="{257EE567-FE7C-41EB-9226-84D3FE3D4690}">
      <dgm:prSet/>
      <dgm:spPr/>
      <dgm:t>
        <a:bodyPr/>
        <a:lstStyle/>
        <a:p>
          <a:endParaRPr lang="en-US"/>
        </a:p>
      </dgm:t>
    </dgm:pt>
    <dgm:pt modelId="{77F88384-F606-434D-841B-11B4DF3DECF7}" type="sibTrans" cxnId="{257EE567-FE7C-41EB-9226-84D3FE3D4690}">
      <dgm:prSet/>
      <dgm:spPr/>
      <dgm:t>
        <a:bodyPr/>
        <a:lstStyle/>
        <a:p>
          <a:endParaRPr lang="en-US"/>
        </a:p>
      </dgm:t>
    </dgm:pt>
    <dgm:pt modelId="{343775B2-74A9-4068-A32F-DDD28D71AAE2}" type="pres">
      <dgm:prSet presAssocID="{FA165608-AD47-45DF-B9B3-BCEF1EF48A0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33AC45-1A4F-47C0-B897-C417DF7FD2FC}" type="pres">
      <dgm:prSet presAssocID="{9261840A-C912-425B-893B-C9D6D12245DE}" presName="hierRoot1" presStyleCnt="0">
        <dgm:presLayoutVars>
          <dgm:hierBranch val="init"/>
        </dgm:presLayoutVars>
      </dgm:prSet>
      <dgm:spPr/>
    </dgm:pt>
    <dgm:pt modelId="{93370512-2543-4519-909D-EF7FB6EE6EC7}" type="pres">
      <dgm:prSet presAssocID="{9261840A-C912-425B-893B-C9D6D12245DE}" presName="rootComposite1" presStyleCnt="0"/>
      <dgm:spPr/>
    </dgm:pt>
    <dgm:pt modelId="{A664269B-6283-4889-9994-325234213D42}" type="pres">
      <dgm:prSet presAssocID="{9261840A-C912-425B-893B-C9D6D12245DE}" presName="rootText1" presStyleLbl="node0" presStyleIdx="0" presStyleCnt="1">
        <dgm:presLayoutVars>
          <dgm:chMax/>
          <dgm:chPref val="3"/>
        </dgm:presLayoutVars>
      </dgm:prSet>
      <dgm:spPr/>
    </dgm:pt>
    <dgm:pt modelId="{F09E969E-2097-4D00-B2EF-8C5660B199B1}" type="pres">
      <dgm:prSet presAssocID="{9261840A-C912-425B-893B-C9D6D12245DE}" presName="titleText1" presStyleLbl="fgAcc0" presStyleIdx="0" presStyleCnt="1">
        <dgm:presLayoutVars>
          <dgm:chMax val="0"/>
          <dgm:chPref val="0"/>
        </dgm:presLayoutVars>
      </dgm:prSet>
      <dgm:spPr/>
    </dgm:pt>
    <dgm:pt modelId="{90782B7A-447D-432E-823C-F8A16B11413B}" type="pres">
      <dgm:prSet presAssocID="{9261840A-C912-425B-893B-C9D6D12245DE}" presName="rootConnector1" presStyleLbl="node1" presStyleIdx="0" presStyleCnt="12"/>
      <dgm:spPr/>
    </dgm:pt>
    <dgm:pt modelId="{457C3A5E-3A16-4BDB-8FFC-3F5F5C4F2AEE}" type="pres">
      <dgm:prSet presAssocID="{9261840A-C912-425B-893B-C9D6D12245DE}" presName="hierChild2" presStyleCnt="0"/>
      <dgm:spPr/>
    </dgm:pt>
    <dgm:pt modelId="{A68BBD1A-98F0-4851-BEB8-2B25B3B31654}" type="pres">
      <dgm:prSet presAssocID="{AEA90146-B52E-4BBB-A289-ED178B414A4F}" presName="Name37" presStyleLbl="parChTrans1D2" presStyleIdx="0" presStyleCnt="6"/>
      <dgm:spPr/>
    </dgm:pt>
    <dgm:pt modelId="{EC02054D-F465-4593-9014-2FD65CD95816}" type="pres">
      <dgm:prSet presAssocID="{30DE1410-4E69-4730-A69D-E233F2001E58}" presName="hierRoot2" presStyleCnt="0">
        <dgm:presLayoutVars>
          <dgm:hierBranch val="init"/>
        </dgm:presLayoutVars>
      </dgm:prSet>
      <dgm:spPr/>
    </dgm:pt>
    <dgm:pt modelId="{1D0A5ADE-64F6-47A0-ABF6-6AEC2E82CD6A}" type="pres">
      <dgm:prSet presAssocID="{30DE1410-4E69-4730-A69D-E233F2001E58}" presName="rootComposite" presStyleCnt="0"/>
      <dgm:spPr/>
    </dgm:pt>
    <dgm:pt modelId="{BA94768B-B00E-4DE9-934A-1E681C97B78B}" type="pres">
      <dgm:prSet presAssocID="{30DE1410-4E69-4730-A69D-E233F2001E58}" presName="rootText" presStyleLbl="node1" presStyleIdx="0" presStyleCnt="12">
        <dgm:presLayoutVars>
          <dgm:chMax/>
          <dgm:chPref val="3"/>
        </dgm:presLayoutVars>
      </dgm:prSet>
      <dgm:spPr/>
    </dgm:pt>
    <dgm:pt modelId="{00CF2EBD-B9CE-461D-A075-37547838FE1D}" type="pres">
      <dgm:prSet presAssocID="{30DE1410-4E69-4730-A69D-E233F2001E58}" presName="titleText2" presStyleLbl="fgAcc1" presStyleIdx="0" presStyleCnt="12">
        <dgm:presLayoutVars>
          <dgm:chMax val="0"/>
          <dgm:chPref val="0"/>
        </dgm:presLayoutVars>
      </dgm:prSet>
      <dgm:spPr/>
    </dgm:pt>
    <dgm:pt modelId="{E86ADD58-24AC-46D0-8BE6-38EB6F2025DF}" type="pres">
      <dgm:prSet presAssocID="{30DE1410-4E69-4730-A69D-E233F2001E58}" presName="rootConnector" presStyleLbl="node2" presStyleIdx="0" presStyleCnt="0"/>
      <dgm:spPr/>
    </dgm:pt>
    <dgm:pt modelId="{DCF9EDD9-01AF-4EED-B08D-3DDB8BE159C3}" type="pres">
      <dgm:prSet presAssocID="{30DE1410-4E69-4730-A69D-E233F2001E58}" presName="hierChild4" presStyleCnt="0"/>
      <dgm:spPr/>
    </dgm:pt>
    <dgm:pt modelId="{82B2D357-7B2D-49A5-8FB1-5F3E40CBA3F4}" type="pres">
      <dgm:prSet presAssocID="{C866970E-7382-4CC4-9CE3-3EBDAF70F0AE}" presName="Name37" presStyleLbl="parChTrans1D3" presStyleIdx="0" presStyleCnt="7"/>
      <dgm:spPr/>
    </dgm:pt>
    <dgm:pt modelId="{97F194E6-9571-4095-ADDD-1B0D56D7488B}" type="pres">
      <dgm:prSet presAssocID="{B237788A-6033-405C-AE36-B77AFCA9262A}" presName="hierRoot2" presStyleCnt="0">
        <dgm:presLayoutVars>
          <dgm:hierBranch val="init"/>
        </dgm:presLayoutVars>
      </dgm:prSet>
      <dgm:spPr/>
    </dgm:pt>
    <dgm:pt modelId="{E3665E17-DD86-4852-AA7D-035F658CFA65}" type="pres">
      <dgm:prSet presAssocID="{B237788A-6033-405C-AE36-B77AFCA9262A}" presName="rootComposite" presStyleCnt="0"/>
      <dgm:spPr/>
    </dgm:pt>
    <dgm:pt modelId="{D58310FC-0FFD-454A-A4D3-0BDA895A3D74}" type="pres">
      <dgm:prSet presAssocID="{B237788A-6033-405C-AE36-B77AFCA9262A}" presName="rootText" presStyleLbl="node1" presStyleIdx="1" presStyleCnt="12">
        <dgm:presLayoutVars>
          <dgm:chMax/>
          <dgm:chPref val="3"/>
        </dgm:presLayoutVars>
      </dgm:prSet>
      <dgm:spPr/>
    </dgm:pt>
    <dgm:pt modelId="{60378D63-D302-4641-97CA-E16840B9E3BE}" type="pres">
      <dgm:prSet presAssocID="{B237788A-6033-405C-AE36-B77AFCA9262A}" presName="titleText2" presStyleLbl="fgAcc1" presStyleIdx="1" presStyleCnt="12">
        <dgm:presLayoutVars>
          <dgm:chMax val="0"/>
          <dgm:chPref val="0"/>
        </dgm:presLayoutVars>
      </dgm:prSet>
      <dgm:spPr/>
    </dgm:pt>
    <dgm:pt modelId="{03834CEF-66AA-4FEF-A149-D10A9B55388B}" type="pres">
      <dgm:prSet presAssocID="{B237788A-6033-405C-AE36-B77AFCA9262A}" presName="rootConnector" presStyleLbl="node3" presStyleIdx="0" presStyleCnt="0"/>
      <dgm:spPr/>
    </dgm:pt>
    <dgm:pt modelId="{2C8193F1-C2E3-45D3-A1DA-1B5ECB9D3818}" type="pres">
      <dgm:prSet presAssocID="{B237788A-6033-405C-AE36-B77AFCA9262A}" presName="hierChild4" presStyleCnt="0"/>
      <dgm:spPr/>
    </dgm:pt>
    <dgm:pt modelId="{8A789F7E-CC8B-40B2-8E87-88814B36486E}" type="pres">
      <dgm:prSet presAssocID="{B237788A-6033-405C-AE36-B77AFCA9262A}" presName="hierChild5" presStyleCnt="0"/>
      <dgm:spPr/>
    </dgm:pt>
    <dgm:pt modelId="{6328C51A-AE1B-4969-9668-12D93D14BB02}" type="pres">
      <dgm:prSet presAssocID="{30DE1410-4E69-4730-A69D-E233F2001E58}" presName="hierChild5" presStyleCnt="0"/>
      <dgm:spPr/>
    </dgm:pt>
    <dgm:pt modelId="{499F3B6D-D9F8-439A-987D-210D363BC862}" type="pres">
      <dgm:prSet presAssocID="{7E64D638-BC8A-4E66-8577-B8DBFF09A8E3}" presName="Name37" presStyleLbl="parChTrans1D2" presStyleIdx="1" presStyleCnt="6"/>
      <dgm:spPr/>
    </dgm:pt>
    <dgm:pt modelId="{0E8452B1-BE6C-48EA-AED9-EF216DA35DF2}" type="pres">
      <dgm:prSet presAssocID="{B43F5037-8217-44CE-AD85-2CF40D5488A2}" presName="hierRoot2" presStyleCnt="0">
        <dgm:presLayoutVars>
          <dgm:hierBranch val="init"/>
        </dgm:presLayoutVars>
      </dgm:prSet>
      <dgm:spPr/>
    </dgm:pt>
    <dgm:pt modelId="{A67441D9-2B61-4EFF-A26D-DABC9AC94320}" type="pres">
      <dgm:prSet presAssocID="{B43F5037-8217-44CE-AD85-2CF40D5488A2}" presName="rootComposite" presStyleCnt="0"/>
      <dgm:spPr/>
    </dgm:pt>
    <dgm:pt modelId="{DC8F31D2-F39D-486B-8120-E5129713CA0A}" type="pres">
      <dgm:prSet presAssocID="{B43F5037-8217-44CE-AD85-2CF40D5488A2}" presName="rootText" presStyleLbl="node1" presStyleIdx="2" presStyleCnt="12" custScaleX="122957">
        <dgm:presLayoutVars>
          <dgm:chMax/>
          <dgm:chPref val="3"/>
        </dgm:presLayoutVars>
      </dgm:prSet>
      <dgm:spPr/>
    </dgm:pt>
    <dgm:pt modelId="{F055AB3E-6B1B-4851-A658-33C65C0024ED}" type="pres">
      <dgm:prSet presAssocID="{B43F5037-8217-44CE-AD85-2CF40D5488A2}" presName="titleText2" presStyleLbl="fgAcc1" presStyleIdx="2" presStyleCnt="12">
        <dgm:presLayoutVars>
          <dgm:chMax val="0"/>
          <dgm:chPref val="0"/>
        </dgm:presLayoutVars>
      </dgm:prSet>
      <dgm:spPr/>
    </dgm:pt>
    <dgm:pt modelId="{D767CF25-575A-4217-98F6-617B865F97E7}" type="pres">
      <dgm:prSet presAssocID="{B43F5037-8217-44CE-AD85-2CF40D5488A2}" presName="rootConnector" presStyleLbl="node2" presStyleIdx="0" presStyleCnt="0"/>
      <dgm:spPr/>
    </dgm:pt>
    <dgm:pt modelId="{E3410A6F-F03B-4D71-9305-CDE24F6030CA}" type="pres">
      <dgm:prSet presAssocID="{B43F5037-8217-44CE-AD85-2CF40D5488A2}" presName="hierChild4" presStyleCnt="0"/>
      <dgm:spPr/>
    </dgm:pt>
    <dgm:pt modelId="{663FBAB2-B9A4-43DA-913B-46A2B41FB51A}" type="pres">
      <dgm:prSet presAssocID="{4FC97C25-6ED3-461B-9E41-28833BE010B9}" presName="Name37" presStyleLbl="parChTrans1D3" presStyleIdx="1" presStyleCnt="7"/>
      <dgm:spPr/>
    </dgm:pt>
    <dgm:pt modelId="{54FBD95D-578F-4708-850E-F036503B307D}" type="pres">
      <dgm:prSet presAssocID="{CB946567-E23F-406C-B9A1-3633B9F7A9FE}" presName="hierRoot2" presStyleCnt="0">
        <dgm:presLayoutVars>
          <dgm:hierBranch val="init"/>
        </dgm:presLayoutVars>
      </dgm:prSet>
      <dgm:spPr/>
    </dgm:pt>
    <dgm:pt modelId="{98D417BC-6069-476D-BA2E-F21E12D994CA}" type="pres">
      <dgm:prSet presAssocID="{CB946567-E23F-406C-B9A1-3633B9F7A9FE}" presName="rootComposite" presStyleCnt="0"/>
      <dgm:spPr/>
    </dgm:pt>
    <dgm:pt modelId="{28566EE1-C72E-4B15-90FA-84D34CBA96A1}" type="pres">
      <dgm:prSet presAssocID="{CB946567-E23F-406C-B9A1-3633B9F7A9FE}" presName="rootText" presStyleLbl="node1" presStyleIdx="3" presStyleCnt="12">
        <dgm:presLayoutVars>
          <dgm:chMax/>
          <dgm:chPref val="3"/>
        </dgm:presLayoutVars>
      </dgm:prSet>
      <dgm:spPr/>
    </dgm:pt>
    <dgm:pt modelId="{CCB5667C-DFC4-4884-B545-A6BBE1A0767A}" type="pres">
      <dgm:prSet presAssocID="{CB946567-E23F-406C-B9A1-3633B9F7A9FE}" presName="titleText2" presStyleLbl="fgAcc1" presStyleIdx="3" presStyleCnt="12">
        <dgm:presLayoutVars>
          <dgm:chMax val="0"/>
          <dgm:chPref val="0"/>
        </dgm:presLayoutVars>
      </dgm:prSet>
      <dgm:spPr/>
    </dgm:pt>
    <dgm:pt modelId="{62D87BE6-0FF2-423C-9B67-5363971A3F1F}" type="pres">
      <dgm:prSet presAssocID="{CB946567-E23F-406C-B9A1-3633B9F7A9FE}" presName="rootConnector" presStyleLbl="node3" presStyleIdx="0" presStyleCnt="0"/>
      <dgm:spPr/>
    </dgm:pt>
    <dgm:pt modelId="{838AD702-1E6C-492D-950F-19243BD6F1C2}" type="pres">
      <dgm:prSet presAssocID="{CB946567-E23F-406C-B9A1-3633B9F7A9FE}" presName="hierChild4" presStyleCnt="0"/>
      <dgm:spPr/>
    </dgm:pt>
    <dgm:pt modelId="{FC3F0AA7-7A75-49FE-8793-8238868FAFD9}" type="pres">
      <dgm:prSet presAssocID="{CB946567-E23F-406C-B9A1-3633B9F7A9FE}" presName="hierChild5" presStyleCnt="0"/>
      <dgm:spPr/>
    </dgm:pt>
    <dgm:pt modelId="{5D8E8992-01C3-49D0-9F38-3CBCF1FBECEE}" type="pres">
      <dgm:prSet presAssocID="{6A0AE1F1-7EB8-401A-B113-876040F537CD}" presName="Name37" presStyleLbl="parChTrans1D3" presStyleIdx="2" presStyleCnt="7"/>
      <dgm:spPr/>
    </dgm:pt>
    <dgm:pt modelId="{0C3A4004-AB3E-4D48-8121-51E63E9F4750}" type="pres">
      <dgm:prSet presAssocID="{0F958B29-B6A1-474F-BA23-64AC9CB1F071}" presName="hierRoot2" presStyleCnt="0">
        <dgm:presLayoutVars>
          <dgm:hierBranch val="init"/>
        </dgm:presLayoutVars>
      </dgm:prSet>
      <dgm:spPr/>
    </dgm:pt>
    <dgm:pt modelId="{B65B1213-E625-4DC0-AB62-25BB74651352}" type="pres">
      <dgm:prSet presAssocID="{0F958B29-B6A1-474F-BA23-64AC9CB1F071}" presName="rootComposite" presStyleCnt="0"/>
      <dgm:spPr/>
    </dgm:pt>
    <dgm:pt modelId="{9C569526-6D44-46AE-91C9-71C8842AA3A6}" type="pres">
      <dgm:prSet presAssocID="{0F958B29-B6A1-474F-BA23-64AC9CB1F071}" presName="rootText" presStyleLbl="node1" presStyleIdx="4" presStyleCnt="12">
        <dgm:presLayoutVars>
          <dgm:chMax/>
          <dgm:chPref val="3"/>
        </dgm:presLayoutVars>
      </dgm:prSet>
      <dgm:spPr/>
    </dgm:pt>
    <dgm:pt modelId="{3AB7C351-715F-4D80-AD92-0A80433054A5}" type="pres">
      <dgm:prSet presAssocID="{0F958B29-B6A1-474F-BA23-64AC9CB1F071}" presName="titleText2" presStyleLbl="fgAcc1" presStyleIdx="4" presStyleCnt="12">
        <dgm:presLayoutVars>
          <dgm:chMax val="0"/>
          <dgm:chPref val="0"/>
        </dgm:presLayoutVars>
      </dgm:prSet>
      <dgm:spPr/>
    </dgm:pt>
    <dgm:pt modelId="{51514A29-7AF6-4CB0-B34C-7DF9966933FE}" type="pres">
      <dgm:prSet presAssocID="{0F958B29-B6A1-474F-BA23-64AC9CB1F071}" presName="rootConnector" presStyleLbl="node3" presStyleIdx="0" presStyleCnt="0"/>
      <dgm:spPr/>
    </dgm:pt>
    <dgm:pt modelId="{76057596-B3C0-4C9E-A82E-86FB3C4C472A}" type="pres">
      <dgm:prSet presAssocID="{0F958B29-B6A1-474F-BA23-64AC9CB1F071}" presName="hierChild4" presStyleCnt="0"/>
      <dgm:spPr/>
    </dgm:pt>
    <dgm:pt modelId="{C2284E6C-A36C-4746-B895-B7DC95CB92B7}" type="pres">
      <dgm:prSet presAssocID="{0F958B29-B6A1-474F-BA23-64AC9CB1F071}" presName="hierChild5" presStyleCnt="0"/>
      <dgm:spPr/>
    </dgm:pt>
    <dgm:pt modelId="{94B879A9-1462-4701-AAC4-22EDA6D9872C}" type="pres">
      <dgm:prSet presAssocID="{B43F5037-8217-44CE-AD85-2CF40D5488A2}" presName="hierChild5" presStyleCnt="0"/>
      <dgm:spPr/>
    </dgm:pt>
    <dgm:pt modelId="{320F45D6-F6DF-4129-AE62-0BFCD5008DB7}" type="pres">
      <dgm:prSet presAssocID="{8F9F8233-1548-4E39-9CCB-045DBE05D0DB}" presName="Name37" presStyleLbl="parChTrans1D2" presStyleIdx="2" presStyleCnt="6"/>
      <dgm:spPr/>
    </dgm:pt>
    <dgm:pt modelId="{5B4C2973-5886-4F6A-9024-DBB6F3C9A6D1}" type="pres">
      <dgm:prSet presAssocID="{C1B96E1B-2757-4022-803A-E64330EAD8A7}" presName="hierRoot2" presStyleCnt="0">
        <dgm:presLayoutVars>
          <dgm:hierBranch val="init"/>
        </dgm:presLayoutVars>
      </dgm:prSet>
      <dgm:spPr/>
    </dgm:pt>
    <dgm:pt modelId="{288642E0-7A7E-4B8D-BA7D-BE6085CD0E2E}" type="pres">
      <dgm:prSet presAssocID="{C1B96E1B-2757-4022-803A-E64330EAD8A7}" presName="rootComposite" presStyleCnt="0"/>
      <dgm:spPr/>
    </dgm:pt>
    <dgm:pt modelId="{7B0751E5-48FC-4334-90B2-C94BE6B571D6}" type="pres">
      <dgm:prSet presAssocID="{C1B96E1B-2757-4022-803A-E64330EAD8A7}" presName="rootText" presStyleLbl="node1" presStyleIdx="5" presStyleCnt="12">
        <dgm:presLayoutVars>
          <dgm:chMax/>
          <dgm:chPref val="3"/>
        </dgm:presLayoutVars>
      </dgm:prSet>
      <dgm:spPr/>
    </dgm:pt>
    <dgm:pt modelId="{1337BB7A-451D-429C-9D1B-1765ADF7C7DE}" type="pres">
      <dgm:prSet presAssocID="{C1B96E1B-2757-4022-803A-E64330EAD8A7}" presName="titleText2" presStyleLbl="fgAcc1" presStyleIdx="5" presStyleCnt="12">
        <dgm:presLayoutVars>
          <dgm:chMax val="0"/>
          <dgm:chPref val="0"/>
        </dgm:presLayoutVars>
      </dgm:prSet>
      <dgm:spPr/>
    </dgm:pt>
    <dgm:pt modelId="{1A049176-BB56-499C-B3FF-9C81873EB518}" type="pres">
      <dgm:prSet presAssocID="{C1B96E1B-2757-4022-803A-E64330EAD8A7}" presName="rootConnector" presStyleLbl="node2" presStyleIdx="0" presStyleCnt="0"/>
      <dgm:spPr/>
    </dgm:pt>
    <dgm:pt modelId="{EBB79E5F-F2A3-449E-8356-3A0D159924BD}" type="pres">
      <dgm:prSet presAssocID="{C1B96E1B-2757-4022-803A-E64330EAD8A7}" presName="hierChild4" presStyleCnt="0"/>
      <dgm:spPr/>
    </dgm:pt>
    <dgm:pt modelId="{7A79D13B-9EB0-447F-A071-DC1080B81C88}" type="pres">
      <dgm:prSet presAssocID="{18DC9EC8-F782-4874-9D6A-7A0A785C008D}" presName="Name37" presStyleLbl="parChTrans1D3" presStyleIdx="3" presStyleCnt="7"/>
      <dgm:spPr/>
    </dgm:pt>
    <dgm:pt modelId="{7B3B3637-1993-4899-A379-B9B5E1D200D5}" type="pres">
      <dgm:prSet presAssocID="{5062889D-8209-4C9C-A221-57004A2C4BC5}" presName="hierRoot2" presStyleCnt="0">
        <dgm:presLayoutVars>
          <dgm:hierBranch val="init"/>
        </dgm:presLayoutVars>
      </dgm:prSet>
      <dgm:spPr/>
    </dgm:pt>
    <dgm:pt modelId="{00DD9D21-012B-40FA-91B3-DFF992D6E6B5}" type="pres">
      <dgm:prSet presAssocID="{5062889D-8209-4C9C-A221-57004A2C4BC5}" presName="rootComposite" presStyleCnt="0"/>
      <dgm:spPr/>
    </dgm:pt>
    <dgm:pt modelId="{86FD61FA-D46D-4A60-B25E-C7DEC7720E9F}" type="pres">
      <dgm:prSet presAssocID="{5062889D-8209-4C9C-A221-57004A2C4BC5}" presName="rootText" presStyleLbl="node1" presStyleIdx="6" presStyleCnt="12">
        <dgm:presLayoutVars>
          <dgm:chMax/>
          <dgm:chPref val="3"/>
        </dgm:presLayoutVars>
      </dgm:prSet>
      <dgm:spPr/>
    </dgm:pt>
    <dgm:pt modelId="{B4188901-262F-4FDB-A0F8-67C8A70050E8}" type="pres">
      <dgm:prSet presAssocID="{5062889D-8209-4C9C-A221-57004A2C4BC5}" presName="titleText2" presStyleLbl="fgAcc1" presStyleIdx="6" presStyleCnt="12">
        <dgm:presLayoutVars>
          <dgm:chMax val="0"/>
          <dgm:chPref val="0"/>
        </dgm:presLayoutVars>
      </dgm:prSet>
      <dgm:spPr/>
    </dgm:pt>
    <dgm:pt modelId="{75156EA0-ADC8-482A-9301-346808CBDA30}" type="pres">
      <dgm:prSet presAssocID="{5062889D-8209-4C9C-A221-57004A2C4BC5}" presName="rootConnector" presStyleLbl="node3" presStyleIdx="0" presStyleCnt="0"/>
      <dgm:spPr/>
    </dgm:pt>
    <dgm:pt modelId="{574EA17A-45CD-46AB-B256-04354C899E28}" type="pres">
      <dgm:prSet presAssocID="{5062889D-8209-4C9C-A221-57004A2C4BC5}" presName="hierChild4" presStyleCnt="0"/>
      <dgm:spPr/>
    </dgm:pt>
    <dgm:pt modelId="{18C3AFAE-FD64-4183-9B8E-F842B059A1DD}" type="pres">
      <dgm:prSet presAssocID="{5062889D-8209-4C9C-A221-57004A2C4BC5}" presName="hierChild5" presStyleCnt="0"/>
      <dgm:spPr/>
    </dgm:pt>
    <dgm:pt modelId="{AA7233D6-7CC5-498A-9427-A2DC9376E9D1}" type="pres">
      <dgm:prSet presAssocID="{C1B96E1B-2757-4022-803A-E64330EAD8A7}" presName="hierChild5" presStyleCnt="0"/>
      <dgm:spPr/>
    </dgm:pt>
    <dgm:pt modelId="{9BB91E54-C9F7-492C-81D0-5E812BC11C32}" type="pres">
      <dgm:prSet presAssocID="{9E8D38F7-DDC6-4E38-B2BC-19EF7A82525B}" presName="Name37" presStyleLbl="parChTrans1D2" presStyleIdx="3" presStyleCnt="6"/>
      <dgm:spPr/>
    </dgm:pt>
    <dgm:pt modelId="{7FA2DC24-A9E0-4944-A7F4-5B2B7D25EB81}" type="pres">
      <dgm:prSet presAssocID="{8DDF0049-2AAF-4E1D-BBAF-55DDF4542B05}" presName="hierRoot2" presStyleCnt="0">
        <dgm:presLayoutVars>
          <dgm:hierBranch val="init"/>
        </dgm:presLayoutVars>
      </dgm:prSet>
      <dgm:spPr/>
    </dgm:pt>
    <dgm:pt modelId="{45143DEC-C07B-4797-9141-E1F443ED4211}" type="pres">
      <dgm:prSet presAssocID="{8DDF0049-2AAF-4E1D-BBAF-55DDF4542B05}" presName="rootComposite" presStyleCnt="0"/>
      <dgm:spPr/>
    </dgm:pt>
    <dgm:pt modelId="{B8949EC0-6D56-4563-BE42-A6F95F8622F4}" type="pres">
      <dgm:prSet presAssocID="{8DDF0049-2AAF-4E1D-BBAF-55DDF4542B05}" presName="rootText" presStyleLbl="node1" presStyleIdx="7" presStyleCnt="12">
        <dgm:presLayoutVars>
          <dgm:chMax/>
          <dgm:chPref val="3"/>
        </dgm:presLayoutVars>
      </dgm:prSet>
      <dgm:spPr/>
    </dgm:pt>
    <dgm:pt modelId="{37FAF32A-54CC-40AE-A09C-C32AD89833A8}" type="pres">
      <dgm:prSet presAssocID="{8DDF0049-2AAF-4E1D-BBAF-55DDF4542B05}" presName="titleText2" presStyleLbl="fgAcc1" presStyleIdx="7" presStyleCnt="12">
        <dgm:presLayoutVars>
          <dgm:chMax val="0"/>
          <dgm:chPref val="0"/>
        </dgm:presLayoutVars>
      </dgm:prSet>
      <dgm:spPr/>
    </dgm:pt>
    <dgm:pt modelId="{CCF361E3-EA2E-4ADD-A753-07AE6670BB3A}" type="pres">
      <dgm:prSet presAssocID="{8DDF0049-2AAF-4E1D-BBAF-55DDF4542B05}" presName="rootConnector" presStyleLbl="node2" presStyleIdx="0" presStyleCnt="0"/>
      <dgm:spPr/>
    </dgm:pt>
    <dgm:pt modelId="{AAEF988D-822B-457A-9F85-18512D54215D}" type="pres">
      <dgm:prSet presAssocID="{8DDF0049-2AAF-4E1D-BBAF-55DDF4542B05}" presName="hierChild4" presStyleCnt="0"/>
      <dgm:spPr/>
    </dgm:pt>
    <dgm:pt modelId="{FA6C83C1-C347-45EB-AFA2-D0AC47A5BF9D}" type="pres">
      <dgm:prSet presAssocID="{8DDF0049-2AAF-4E1D-BBAF-55DDF4542B05}" presName="hierChild5" presStyleCnt="0"/>
      <dgm:spPr/>
    </dgm:pt>
    <dgm:pt modelId="{40610B6B-D2B5-4324-87F0-5B90F5EBB010}" type="pres">
      <dgm:prSet presAssocID="{C2C9169A-B105-4583-BA86-BB9795F97C17}" presName="Name37" presStyleLbl="parChTrans1D2" presStyleIdx="4" presStyleCnt="6"/>
      <dgm:spPr/>
    </dgm:pt>
    <dgm:pt modelId="{BB12A94D-1D08-40E6-B42E-11F776C775F7}" type="pres">
      <dgm:prSet presAssocID="{4D270A4C-CDBC-4ABF-BD58-783861809233}" presName="hierRoot2" presStyleCnt="0">
        <dgm:presLayoutVars>
          <dgm:hierBranch val="init"/>
        </dgm:presLayoutVars>
      </dgm:prSet>
      <dgm:spPr/>
    </dgm:pt>
    <dgm:pt modelId="{54DC7E07-CE8C-4477-8660-716545AA2653}" type="pres">
      <dgm:prSet presAssocID="{4D270A4C-CDBC-4ABF-BD58-783861809233}" presName="rootComposite" presStyleCnt="0"/>
      <dgm:spPr/>
    </dgm:pt>
    <dgm:pt modelId="{E4BD1108-4337-408F-AE84-6163F2EE53C5}" type="pres">
      <dgm:prSet presAssocID="{4D270A4C-CDBC-4ABF-BD58-783861809233}" presName="rootText" presStyleLbl="node1" presStyleIdx="8" presStyleCnt="12">
        <dgm:presLayoutVars>
          <dgm:chMax/>
          <dgm:chPref val="3"/>
        </dgm:presLayoutVars>
      </dgm:prSet>
      <dgm:spPr/>
    </dgm:pt>
    <dgm:pt modelId="{907845D3-E074-4939-96C5-1511E666A653}" type="pres">
      <dgm:prSet presAssocID="{4D270A4C-CDBC-4ABF-BD58-783861809233}" presName="titleText2" presStyleLbl="fgAcc1" presStyleIdx="8" presStyleCnt="12">
        <dgm:presLayoutVars>
          <dgm:chMax val="0"/>
          <dgm:chPref val="0"/>
        </dgm:presLayoutVars>
      </dgm:prSet>
      <dgm:spPr/>
    </dgm:pt>
    <dgm:pt modelId="{391563B7-0A83-4322-96A2-83569AD9646A}" type="pres">
      <dgm:prSet presAssocID="{4D270A4C-CDBC-4ABF-BD58-783861809233}" presName="rootConnector" presStyleLbl="node2" presStyleIdx="0" presStyleCnt="0"/>
      <dgm:spPr/>
    </dgm:pt>
    <dgm:pt modelId="{231276A1-0D51-4385-942B-52313D4AEDD3}" type="pres">
      <dgm:prSet presAssocID="{4D270A4C-CDBC-4ABF-BD58-783861809233}" presName="hierChild4" presStyleCnt="0"/>
      <dgm:spPr/>
    </dgm:pt>
    <dgm:pt modelId="{00975CCF-1B6A-4130-ACAD-E430168B019F}" type="pres">
      <dgm:prSet presAssocID="{7EB685D1-3618-487B-BE3F-A6D110B4B74D}" presName="Name37" presStyleLbl="parChTrans1D3" presStyleIdx="4" presStyleCnt="7"/>
      <dgm:spPr/>
    </dgm:pt>
    <dgm:pt modelId="{5B90AB72-6BF7-43B3-9100-988542D67D56}" type="pres">
      <dgm:prSet presAssocID="{D228A2D7-1DCC-4801-B546-60254F4EC669}" presName="hierRoot2" presStyleCnt="0">
        <dgm:presLayoutVars>
          <dgm:hierBranch val="init"/>
        </dgm:presLayoutVars>
      </dgm:prSet>
      <dgm:spPr/>
    </dgm:pt>
    <dgm:pt modelId="{1B72FA16-64A2-4866-AF92-764D60F800C4}" type="pres">
      <dgm:prSet presAssocID="{D228A2D7-1DCC-4801-B546-60254F4EC669}" presName="rootComposite" presStyleCnt="0"/>
      <dgm:spPr/>
    </dgm:pt>
    <dgm:pt modelId="{96ACCC0B-6446-4BF3-B298-4558CF364767}" type="pres">
      <dgm:prSet presAssocID="{D228A2D7-1DCC-4801-B546-60254F4EC669}" presName="rootText" presStyleLbl="node1" presStyleIdx="9" presStyleCnt="12">
        <dgm:presLayoutVars>
          <dgm:chMax/>
          <dgm:chPref val="3"/>
        </dgm:presLayoutVars>
      </dgm:prSet>
      <dgm:spPr/>
    </dgm:pt>
    <dgm:pt modelId="{DB67080E-80B2-4366-84C0-2324E33448E1}" type="pres">
      <dgm:prSet presAssocID="{D228A2D7-1DCC-4801-B546-60254F4EC669}" presName="titleText2" presStyleLbl="fgAcc1" presStyleIdx="9" presStyleCnt="12">
        <dgm:presLayoutVars>
          <dgm:chMax val="0"/>
          <dgm:chPref val="0"/>
        </dgm:presLayoutVars>
      </dgm:prSet>
      <dgm:spPr/>
    </dgm:pt>
    <dgm:pt modelId="{F3A4B72F-AADF-4F19-8090-087C71BEECF9}" type="pres">
      <dgm:prSet presAssocID="{D228A2D7-1DCC-4801-B546-60254F4EC669}" presName="rootConnector" presStyleLbl="node3" presStyleIdx="0" presStyleCnt="0"/>
      <dgm:spPr/>
    </dgm:pt>
    <dgm:pt modelId="{76C08EC7-8FE6-48B7-B977-C5544BFEB51D}" type="pres">
      <dgm:prSet presAssocID="{D228A2D7-1DCC-4801-B546-60254F4EC669}" presName="hierChild4" presStyleCnt="0"/>
      <dgm:spPr/>
    </dgm:pt>
    <dgm:pt modelId="{03AB60A9-EA4F-4BFB-8EF4-38511EB0F7CC}" type="pres">
      <dgm:prSet presAssocID="{D228A2D7-1DCC-4801-B546-60254F4EC669}" presName="hierChild5" presStyleCnt="0"/>
      <dgm:spPr/>
    </dgm:pt>
    <dgm:pt modelId="{493D01A3-D422-4113-B285-E8371358118A}" type="pres">
      <dgm:prSet presAssocID="{E9BB3509-F569-4B09-938B-A594B09E3C6F}" presName="Name37" presStyleLbl="parChTrans1D3" presStyleIdx="5" presStyleCnt="7"/>
      <dgm:spPr/>
    </dgm:pt>
    <dgm:pt modelId="{8EA4B55B-D197-4D0E-8451-A6208CD67562}" type="pres">
      <dgm:prSet presAssocID="{41950A0E-5835-40FB-8D13-3C7D6A8EB5B4}" presName="hierRoot2" presStyleCnt="0">
        <dgm:presLayoutVars>
          <dgm:hierBranch val="init"/>
        </dgm:presLayoutVars>
      </dgm:prSet>
      <dgm:spPr/>
    </dgm:pt>
    <dgm:pt modelId="{35B96D65-5713-46A9-A951-6156A6A9805E}" type="pres">
      <dgm:prSet presAssocID="{41950A0E-5835-40FB-8D13-3C7D6A8EB5B4}" presName="rootComposite" presStyleCnt="0"/>
      <dgm:spPr/>
    </dgm:pt>
    <dgm:pt modelId="{A2C6D2EF-C260-4CA8-8988-960D5C50C4FF}" type="pres">
      <dgm:prSet presAssocID="{41950A0E-5835-40FB-8D13-3C7D6A8EB5B4}" presName="rootText" presStyleLbl="node1" presStyleIdx="10" presStyleCnt="12">
        <dgm:presLayoutVars>
          <dgm:chMax/>
          <dgm:chPref val="3"/>
        </dgm:presLayoutVars>
      </dgm:prSet>
      <dgm:spPr/>
    </dgm:pt>
    <dgm:pt modelId="{A46DCEC8-AF36-4D14-8F85-00517A4D9524}" type="pres">
      <dgm:prSet presAssocID="{41950A0E-5835-40FB-8D13-3C7D6A8EB5B4}" presName="titleText2" presStyleLbl="fgAcc1" presStyleIdx="10" presStyleCnt="12">
        <dgm:presLayoutVars>
          <dgm:chMax val="0"/>
          <dgm:chPref val="0"/>
        </dgm:presLayoutVars>
      </dgm:prSet>
      <dgm:spPr/>
    </dgm:pt>
    <dgm:pt modelId="{86070D2E-C509-4FEA-AA89-7F1250B930CD}" type="pres">
      <dgm:prSet presAssocID="{41950A0E-5835-40FB-8D13-3C7D6A8EB5B4}" presName="rootConnector" presStyleLbl="node3" presStyleIdx="0" presStyleCnt="0"/>
      <dgm:spPr/>
    </dgm:pt>
    <dgm:pt modelId="{88E5C755-1EA3-45C1-95C2-F2CE401AA112}" type="pres">
      <dgm:prSet presAssocID="{41950A0E-5835-40FB-8D13-3C7D6A8EB5B4}" presName="hierChild4" presStyleCnt="0"/>
      <dgm:spPr/>
    </dgm:pt>
    <dgm:pt modelId="{7DD3DE43-CC4A-4ECF-ADC8-5957D5A16A9E}" type="pres">
      <dgm:prSet presAssocID="{41950A0E-5835-40FB-8D13-3C7D6A8EB5B4}" presName="hierChild5" presStyleCnt="0"/>
      <dgm:spPr/>
    </dgm:pt>
    <dgm:pt modelId="{AEEF9146-FE4A-4830-80D7-70432A475ECB}" type="pres">
      <dgm:prSet presAssocID="{AA27821E-1B08-4B5B-A5AD-E69CDF82481A}" presName="Name37" presStyleLbl="parChTrans1D3" presStyleIdx="6" presStyleCnt="7"/>
      <dgm:spPr/>
    </dgm:pt>
    <dgm:pt modelId="{B76313FE-9265-49F1-830A-8DDF4651D805}" type="pres">
      <dgm:prSet presAssocID="{BA699BAE-3401-41F3-A1EE-AD7350BA26F6}" presName="hierRoot2" presStyleCnt="0">
        <dgm:presLayoutVars>
          <dgm:hierBranch val="init"/>
        </dgm:presLayoutVars>
      </dgm:prSet>
      <dgm:spPr/>
    </dgm:pt>
    <dgm:pt modelId="{4EA1F3AF-8964-445F-B03E-B519123276FC}" type="pres">
      <dgm:prSet presAssocID="{BA699BAE-3401-41F3-A1EE-AD7350BA26F6}" presName="rootComposite" presStyleCnt="0"/>
      <dgm:spPr/>
    </dgm:pt>
    <dgm:pt modelId="{27C04794-9497-4FE8-A95A-56CA7B1182C1}" type="pres">
      <dgm:prSet presAssocID="{BA699BAE-3401-41F3-A1EE-AD7350BA26F6}" presName="rootText" presStyleLbl="node1" presStyleIdx="11" presStyleCnt="12">
        <dgm:presLayoutVars>
          <dgm:chMax/>
          <dgm:chPref val="3"/>
        </dgm:presLayoutVars>
      </dgm:prSet>
      <dgm:spPr/>
    </dgm:pt>
    <dgm:pt modelId="{81737D48-6CC3-48A5-9A3A-D5FF4F7CE7C0}" type="pres">
      <dgm:prSet presAssocID="{BA699BAE-3401-41F3-A1EE-AD7350BA26F6}" presName="titleText2" presStyleLbl="fgAcc1" presStyleIdx="11" presStyleCnt="12">
        <dgm:presLayoutVars>
          <dgm:chMax val="0"/>
          <dgm:chPref val="0"/>
        </dgm:presLayoutVars>
      </dgm:prSet>
      <dgm:spPr/>
    </dgm:pt>
    <dgm:pt modelId="{6FAB809D-55FB-4FFF-834F-FA3D6B802BA1}" type="pres">
      <dgm:prSet presAssocID="{BA699BAE-3401-41F3-A1EE-AD7350BA26F6}" presName="rootConnector" presStyleLbl="node3" presStyleIdx="0" presStyleCnt="0"/>
      <dgm:spPr/>
    </dgm:pt>
    <dgm:pt modelId="{9E82AC8F-C0D2-429A-A406-20B7D94DD070}" type="pres">
      <dgm:prSet presAssocID="{BA699BAE-3401-41F3-A1EE-AD7350BA26F6}" presName="hierChild4" presStyleCnt="0"/>
      <dgm:spPr/>
    </dgm:pt>
    <dgm:pt modelId="{43798B88-5EB5-4D16-B8CC-650E9715C219}" type="pres">
      <dgm:prSet presAssocID="{BA699BAE-3401-41F3-A1EE-AD7350BA26F6}" presName="hierChild5" presStyleCnt="0"/>
      <dgm:spPr/>
    </dgm:pt>
    <dgm:pt modelId="{C2317AF2-88FD-4A4F-98D4-4BC766F33AF5}" type="pres">
      <dgm:prSet presAssocID="{4D270A4C-CDBC-4ABF-BD58-783861809233}" presName="hierChild5" presStyleCnt="0"/>
      <dgm:spPr/>
    </dgm:pt>
    <dgm:pt modelId="{23594968-7748-473C-91C0-9917EBA1683D}" type="pres">
      <dgm:prSet presAssocID="{9261840A-C912-425B-893B-C9D6D12245DE}" presName="hierChild3" presStyleCnt="0"/>
      <dgm:spPr/>
    </dgm:pt>
    <dgm:pt modelId="{B0BB2379-8264-489C-8FC0-F804A1BF3D7A}" type="pres">
      <dgm:prSet presAssocID="{AD5BF2DC-1368-477F-A9B7-C4FB598FF458}" presName="Name96" presStyleLbl="parChTrans1D2" presStyleIdx="5" presStyleCnt="6"/>
      <dgm:spPr/>
    </dgm:pt>
    <dgm:pt modelId="{E5F22B00-3339-484A-ADFE-266D9CDF9519}" type="pres">
      <dgm:prSet presAssocID="{A4B6A6D3-871B-43C2-B037-B47D93719953}" presName="hierRoot3" presStyleCnt="0">
        <dgm:presLayoutVars>
          <dgm:hierBranch val="init"/>
        </dgm:presLayoutVars>
      </dgm:prSet>
      <dgm:spPr/>
    </dgm:pt>
    <dgm:pt modelId="{E7C1E045-8C56-4B3F-93FA-3016DB95CCBF}" type="pres">
      <dgm:prSet presAssocID="{A4B6A6D3-871B-43C2-B037-B47D93719953}" presName="rootComposite3" presStyleCnt="0"/>
      <dgm:spPr/>
    </dgm:pt>
    <dgm:pt modelId="{314909BA-FAA3-4BBE-985D-1946B48FDC3C}" type="pres">
      <dgm:prSet presAssocID="{A4B6A6D3-871B-43C2-B037-B47D93719953}" presName="rootText3" presStyleLbl="asst1" presStyleIdx="0" presStyleCnt="1">
        <dgm:presLayoutVars>
          <dgm:chPref val="3"/>
        </dgm:presLayoutVars>
      </dgm:prSet>
      <dgm:spPr/>
    </dgm:pt>
    <dgm:pt modelId="{816B7FA2-A4F0-42B3-97E7-D80303DF885F}" type="pres">
      <dgm:prSet presAssocID="{A4B6A6D3-871B-43C2-B037-B47D93719953}" presName="titleText3" presStyleLbl="fgAcc2" presStyleIdx="0" presStyleCnt="1">
        <dgm:presLayoutVars>
          <dgm:chMax val="0"/>
          <dgm:chPref val="0"/>
        </dgm:presLayoutVars>
      </dgm:prSet>
      <dgm:spPr/>
    </dgm:pt>
    <dgm:pt modelId="{B407230A-E35C-45AD-A94E-F32DA974EC3B}" type="pres">
      <dgm:prSet presAssocID="{A4B6A6D3-871B-43C2-B037-B47D93719953}" presName="rootConnector3" presStyleLbl="asst1" presStyleIdx="0" presStyleCnt="1"/>
      <dgm:spPr/>
    </dgm:pt>
    <dgm:pt modelId="{2C5314BC-0151-45EE-88AD-8C1413D0CA51}" type="pres">
      <dgm:prSet presAssocID="{A4B6A6D3-871B-43C2-B037-B47D93719953}" presName="hierChild6" presStyleCnt="0"/>
      <dgm:spPr/>
    </dgm:pt>
    <dgm:pt modelId="{436C1DA5-FE12-4B9F-A6A7-3FBD31F692DC}" type="pres">
      <dgm:prSet presAssocID="{A4B6A6D3-871B-43C2-B037-B47D93719953}" presName="hierChild7" presStyleCnt="0"/>
      <dgm:spPr/>
    </dgm:pt>
  </dgm:ptLst>
  <dgm:cxnLst>
    <dgm:cxn modelId="{89E4B904-D577-432A-B3C4-72E4D6205968}" type="presOf" srcId="{FA165608-AD47-45DF-B9B3-BCEF1EF48A0A}" destId="{343775B2-74A9-4068-A32F-DDD28D71AAE2}" srcOrd="0" destOrd="0" presId="urn:microsoft.com/office/officeart/2008/layout/NameandTitleOrganizationalChart"/>
    <dgm:cxn modelId="{0F895205-A3FC-4C7C-8778-A0517AA5897B}" type="presOf" srcId="{77F88384-F606-434D-841B-11B4DF3DECF7}" destId="{60378D63-D302-4641-97CA-E16840B9E3BE}" srcOrd="0" destOrd="0" presId="urn:microsoft.com/office/officeart/2008/layout/NameandTitleOrganizationalChart"/>
    <dgm:cxn modelId="{B525ED0B-F0EF-46A5-B9A0-0FABFE3E6D09}" srcId="{B43F5037-8217-44CE-AD85-2CF40D5488A2}" destId="{0F958B29-B6A1-474F-BA23-64AC9CB1F071}" srcOrd="1" destOrd="0" parTransId="{6A0AE1F1-7EB8-401A-B113-876040F537CD}" sibTransId="{0E379ECB-2B59-45B9-B0CF-8058F70D1D3F}"/>
    <dgm:cxn modelId="{51A6180D-908A-4A8C-AC6D-0DB947CA1477}" type="presOf" srcId="{C2C9169A-B105-4583-BA86-BB9795F97C17}" destId="{40610B6B-D2B5-4324-87F0-5B90F5EBB010}" srcOrd="0" destOrd="0" presId="urn:microsoft.com/office/officeart/2008/layout/NameandTitleOrganizationalChart"/>
    <dgm:cxn modelId="{3C02750D-77A9-431B-AA18-B9E498FE8EF8}" type="presOf" srcId="{0CD27ED0-DBF6-46D6-A9AA-5A4C5BB9B304}" destId="{37FAF32A-54CC-40AE-A09C-C32AD89833A8}" srcOrd="0" destOrd="0" presId="urn:microsoft.com/office/officeart/2008/layout/NameandTitleOrganizationalChart"/>
    <dgm:cxn modelId="{DCD82819-B494-45D5-81F4-77F64FF78262}" type="presOf" srcId="{0F958B29-B6A1-474F-BA23-64AC9CB1F071}" destId="{9C569526-6D44-46AE-91C9-71C8842AA3A6}" srcOrd="0" destOrd="0" presId="urn:microsoft.com/office/officeart/2008/layout/NameandTitleOrganizationalChart"/>
    <dgm:cxn modelId="{8E1CB01F-0AF3-4C3F-A1FD-52B3ADE0322A}" srcId="{B43F5037-8217-44CE-AD85-2CF40D5488A2}" destId="{CB946567-E23F-406C-B9A1-3633B9F7A9FE}" srcOrd="0" destOrd="0" parTransId="{4FC97C25-6ED3-461B-9E41-28833BE010B9}" sibTransId="{AE5D964A-F84F-4BE2-AAA4-B1408A08F595}"/>
    <dgm:cxn modelId="{B67E1022-352B-4D92-916A-49B1980C29C3}" type="presOf" srcId="{4FC97C25-6ED3-461B-9E41-28833BE010B9}" destId="{663FBAB2-B9A4-43DA-913B-46A2B41FB51A}" srcOrd="0" destOrd="0" presId="urn:microsoft.com/office/officeart/2008/layout/NameandTitleOrganizationalChart"/>
    <dgm:cxn modelId="{4E874833-CF84-4B2E-BFD9-9BAFCB38F2BB}" type="presOf" srcId="{53809E9A-0F48-4A38-AB52-CD3ACB12B874}" destId="{DB67080E-80B2-4366-84C0-2324E33448E1}" srcOrd="0" destOrd="0" presId="urn:microsoft.com/office/officeart/2008/layout/NameandTitleOrganizationalChart"/>
    <dgm:cxn modelId="{E7DCD533-15B9-45F4-AF1D-BF661341338D}" type="presOf" srcId="{5062889D-8209-4C9C-A221-57004A2C4BC5}" destId="{86FD61FA-D46D-4A60-B25E-C7DEC7720E9F}" srcOrd="0" destOrd="0" presId="urn:microsoft.com/office/officeart/2008/layout/NameandTitleOrganizationalChart"/>
    <dgm:cxn modelId="{9FB92A34-2984-46DA-BB82-246A58C9254F}" type="presOf" srcId="{18DC9EC8-F782-4874-9D6A-7A0A785C008D}" destId="{7A79D13B-9EB0-447F-A071-DC1080B81C88}" srcOrd="0" destOrd="0" presId="urn:microsoft.com/office/officeart/2008/layout/NameandTitleOrganizationalChart"/>
    <dgm:cxn modelId="{8B82BF34-A242-48A7-B799-BD2065CD941A}" type="presOf" srcId="{547BEDE6-F5CD-4D26-985D-E583110FBF3C}" destId="{F055AB3E-6B1B-4851-A658-33C65C0024ED}" srcOrd="0" destOrd="0" presId="urn:microsoft.com/office/officeart/2008/layout/NameandTitleOrganizationalChart"/>
    <dgm:cxn modelId="{3A78F13B-D3BB-47A2-AAE4-78599D33F856}" type="presOf" srcId="{5062889D-8209-4C9C-A221-57004A2C4BC5}" destId="{75156EA0-ADC8-482A-9301-346808CBDA30}" srcOrd="1" destOrd="0" presId="urn:microsoft.com/office/officeart/2008/layout/NameandTitleOrganizationalChart"/>
    <dgm:cxn modelId="{475EEB3D-137B-4E80-A7F5-BCEC5DDC7322}" type="presOf" srcId="{9E8D38F7-DDC6-4E38-B2BC-19EF7A82525B}" destId="{9BB91E54-C9F7-492C-81D0-5E812BC11C32}" srcOrd="0" destOrd="0" presId="urn:microsoft.com/office/officeart/2008/layout/NameandTitleOrganizationalChart"/>
    <dgm:cxn modelId="{AF11DE40-B983-4DBE-91D1-E9F42084BD13}" type="presOf" srcId="{AE5D964A-F84F-4BE2-AAA4-B1408A08F595}" destId="{CCB5667C-DFC4-4884-B545-A6BBE1A0767A}" srcOrd="0" destOrd="0" presId="urn:microsoft.com/office/officeart/2008/layout/NameandTitleOrganizationalChart"/>
    <dgm:cxn modelId="{38760E5D-F85C-4C8B-A465-FA411E77C09F}" type="presOf" srcId="{BA699BAE-3401-41F3-A1EE-AD7350BA26F6}" destId="{27C04794-9497-4FE8-A95A-56CA7B1182C1}" srcOrd="0" destOrd="0" presId="urn:microsoft.com/office/officeart/2008/layout/NameandTitleOrganizationalChart"/>
    <dgm:cxn modelId="{7AD4E25E-A369-497A-AA67-1E5B30FF791D}" type="presOf" srcId="{CD3E2838-4481-40CA-AFC7-6F497BFD896D}" destId="{907845D3-E074-4939-96C5-1511E666A653}" srcOrd="0" destOrd="0" presId="urn:microsoft.com/office/officeart/2008/layout/NameandTitleOrganizationalChart"/>
    <dgm:cxn modelId="{CF2E4742-6687-4AD6-963C-00EB424E3432}" type="presOf" srcId="{0E379ECB-2B59-45B9-B0CF-8058F70D1D3F}" destId="{3AB7C351-715F-4D80-AD92-0A80433054A5}" srcOrd="0" destOrd="0" presId="urn:microsoft.com/office/officeart/2008/layout/NameandTitleOrganizationalChart"/>
    <dgm:cxn modelId="{90029843-3B41-41AF-AB73-B045E5650687}" type="presOf" srcId="{C866970E-7382-4CC4-9CE3-3EBDAF70F0AE}" destId="{82B2D357-7B2D-49A5-8FB1-5F3E40CBA3F4}" srcOrd="0" destOrd="0" presId="urn:microsoft.com/office/officeart/2008/layout/NameandTitleOrganizationalChart"/>
    <dgm:cxn modelId="{3BA03A45-7980-4250-8753-D9DCB1F83DB0}" type="presOf" srcId="{8F9F8233-1548-4E39-9CCB-045DBE05D0DB}" destId="{320F45D6-F6DF-4129-AE62-0BFCD5008DB7}" srcOrd="0" destOrd="0" presId="urn:microsoft.com/office/officeart/2008/layout/NameandTitleOrganizationalChart"/>
    <dgm:cxn modelId="{D48E6E66-448E-4706-9A25-6719105CB3C8}" type="presOf" srcId="{B7F86C77-295D-43AA-AD93-32C9AFD79828}" destId="{B4188901-262F-4FDB-A0F8-67C8A70050E8}" srcOrd="0" destOrd="0" presId="urn:microsoft.com/office/officeart/2008/layout/NameandTitleOrganizationalChart"/>
    <dgm:cxn modelId="{257EE567-FE7C-41EB-9226-84D3FE3D4690}" srcId="{30DE1410-4E69-4730-A69D-E233F2001E58}" destId="{B237788A-6033-405C-AE36-B77AFCA9262A}" srcOrd="0" destOrd="0" parTransId="{C866970E-7382-4CC4-9CE3-3EBDAF70F0AE}" sibTransId="{77F88384-F606-434D-841B-11B4DF3DECF7}"/>
    <dgm:cxn modelId="{7D10A84C-8A75-4ECC-9E9E-52B07850F63B}" type="presOf" srcId="{BA699BAE-3401-41F3-A1EE-AD7350BA26F6}" destId="{6FAB809D-55FB-4FFF-834F-FA3D6B802BA1}" srcOrd="1" destOrd="0" presId="urn:microsoft.com/office/officeart/2008/layout/NameandTitleOrganizationalChart"/>
    <dgm:cxn modelId="{E302C46C-D810-43B6-B356-E97377453128}" type="presOf" srcId="{CB946567-E23F-406C-B9A1-3633B9F7A9FE}" destId="{62D87BE6-0FF2-423C-9B67-5363971A3F1F}" srcOrd="1" destOrd="0" presId="urn:microsoft.com/office/officeart/2008/layout/NameandTitleOrganizationalChart"/>
    <dgm:cxn modelId="{34F67C71-6BC8-4F8A-BF76-482290C02593}" srcId="{FA165608-AD47-45DF-B9B3-BCEF1EF48A0A}" destId="{9261840A-C912-425B-893B-C9D6D12245DE}" srcOrd="0" destOrd="0" parTransId="{B0DEE07E-ECE2-4303-AF37-9AFC27105E45}" sibTransId="{82D222D1-61C9-4B41-A7C9-5E0458446AC0}"/>
    <dgm:cxn modelId="{8C7CB452-DF04-452B-B3B3-05100296F0A4}" srcId="{C1B96E1B-2757-4022-803A-E64330EAD8A7}" destId="{5062889D-8209-4C9C-A221-57004A2C4BC5}" srcOrd="0" destOrd="0" parTransId="{18DC9EC8-F782-4874-9D6A-7A0A785C008D}" sibTransId="{B7F86C77-295D-43AA-AD93-32C9AFD79828}"/>
    <dgm:cxn modelId="{851A4977-26BB-4EED-9973-348289F5023C}" type="presOf" srcId="{6A0AE1F1-7EB8-401A-B113-876040F537CD}" destId="{5D8E8992-01C3-49D0-9F38-3CBCF1FBECEE}" srcOrd="0" destOrd="0" presId="urn:microsoft.com/office/officeart/2008/layout/NameandTitleOrganizationalChart"/>
    <dgm:cxn modelId="{F0603158-5669-45DD-B854-29B1544B53C5}" type="presOf" srcId="{0674DB3E-308E-4C4D-AC5A-F2E922C7A4CE}" destId="{1337BB7A-451D-429C-9D1B-1765ADF7C7DE}" srcOrd="0" destOrd="0" presId="urn:microsoft.com/office/officeart/2008/layout/NameandTitleOrganizationalChart"/>
    <dgm:cxn modelId="{530FF958-E586-4BBD-B97C-91FFDA8EB416}" type="presOf" srcId="{AEA90146-B52E-4BBB-A289-ED178B414A4F}" destId="{A68BBD1A-98F0-4851-BEB8-2B25B3B31654}" srcOrd="0" destOrd="0" presId="urn:microsoft.com/office/officeart/2008/layout/NameandTitleOrganizationalChart"/>
    <dgm:cxn modelId="{5AEC9A5A-205C-4B3B-A4C0-92D37D1282AB}" srcId="{9261840A-C912-425B-893B-C9D6D12245DE}" destId="{30DE1410-4E69-4730-A69D-E233F2001E58}" srcOrd="0" destOrd="0" parTransId="{AEA90146-B52E-4BBB-A289-ED178B414A4F}" sibTransId="{83A8C692-0725-4076-97F0-F22840478A8B}"/>
    <dgm:cxn modelId="{06DA6380-E2E1-4B0F-A968-7D6B3B09EE3D}" srcId="{4D270A4C-CDBC-4ABF-BD58-783861809233}" destId="{41950A0E-5835-40FB-8D13-3C7D6A8EB5B4}" srcOrd="1" destOrd="0" parTransId="{E9BB3509-F569-4B09-938B-A594B09E3C6F}" sibTransId="{352F5993-1ADB-4EF0-A81F-033D788E667E}"/>
    <dgm:cxn modelId="{DBF2148F-8D2A-4E3E-8F34-A64B579155FD}" type="presOf" srcId="{C1B96E1B-2757-4022-803A-E64330EAD8A7}" destId="{7B0751E5-48FC-4334-90B2-C94BE6B571D6}" srcOrd="0" destOrd="0" presId="urn:microsoft.com/office/officeart/2008/layout/NameandTitleOrganizationalChart"/>
    <dgm:cxn modelId="{924DF595-CFE2-4A31-8A1B-9EF6FBEDC28B}" srcId="{9261840A-C912-425B-893B-C9D6D12245DE}" destId="{4D270A4C-CDBC-4ABF-BD58-783861809233}" srcOrd="5" destOrd="0" parTransId="{C2C9169A-B105-4583-BA86-BB9795F97C17}" sibTransId="{CD3E2838-4481-40CA-AFC7-6F497BFD896D}"/>
    <dgm:cxn modelId="{29669E9B-CEEF-4B04-98E1-41340890A8C2}" type="presOf" srcId="{82D222D1-61C9-4B41-A7C9-5E0458446AC0}" destId="{F09E969E-2097-4D00-B2EF-8C5660B199B1}" srcOrd="0" destOrd="0" presId="urn:microsoft.com/office/officeart/2008/layout/NameandTitleOrganizationalChart"/>
    <dgm:cxn modelId="{94B70A9C-74C8-483B-86A3-C86F37E5E248}" type="presOf" srcId="{8DDF0049-2AAF-4E1D-BBAF-55DDF4542B05}" destId="{CCF361E3-EA2E-4ADD-A753-07AE6670BB3A}" srcOrd="1" destOrd="0" presId="urn:microsoft.com/office/officeart/2008/layout/NameandTitleOrganizationalChart"/>
    <dgm:cxn modelId="{79522D9F-760A-4C2E-8589-07475AC36FB0}" type="presOf" srcId="{B43F5037-8217-44CE-AD85-2CF40D5488A2}" destId="{D767CF25-575A-4217-98F6-617B865F97E7}" srcOrd="1" destOrd="0" presId="urn:microsoft.com/office/officeart/2008/layout/NameandTitleOrganizationalChart"/>
    <dgm:cxn modelId="{39857EA1-F3FB-4F18-9E7E-2C18AF7961BD}" type="presOf" srcId="{8DDF0049-2AAF-4E1D-BBAF-55DDF4542B05}" destId="{B8949EC0-6D56-4563-BE42-A6F95F8622F4}" srcOrd="0" destOrd="0" presId="urn:microsoft.com/office/officeart/2008/layout/NameandTitleOrganizationalChart"/>
    <dgm:cxn modelId="{D9C8ACA4-5CBF-4622-A303-D76584DDD2AD}" type="presOf" srcId="{99913207-0F29-4433-B97D-784AF4145283}" destId="{81737D48-6CC3-48A5-9A3A-D5FF4F7CE7C0}" srcOrd="0" destOrd="0" presId="urn:microsoft.com/office/officeart/2008/layout/NameandTitleOrganizationalChart"/>
    <dgm:cxn modelId="{7F3A83B0-12D1-4AB3-93BF-A000C0EADD68}" type="presOf" srcId="{A4B6A6D3-871B-43C2-B037-B47D93719953}" destId="{B407230A-E35C-45AD-A94E-F32DA974EC3B}" srcOrd="1" destOrd="0" presId="urn:microsoft.com/office/officeart/2008/layout/NameandTitleOrganizationalChart"/>
    <dgm:cxn modelId="{8E77DAB4-0183-4429-B80A-DB220116F0A5}" srcId="{9261840A-C912-425B-893B-C9D6D12245DE}" destId="{8DDF0049-2AAF-4E1D-BBAF-55DDF4542B05}" srcOrd="4" destOrd="0" parTransId="{9E8D38F7-DDC6-4E38-B2BC-19EF7A82525B}" sibTransId="{0CD27ED0-DBF6-46D6-A9AA-5A4C5BB9B304}"/>
    <dgm:cxn modelId="{F61103B5-F79B-4FE2-BD1C-3CE352614A98}" type="presOf" srcId="{B43F5037-8217-44CE-AD85-2CF40D5488A2}" destId="{DC8F31D2-F39D-486B-8120-E5129713CA0A}" srcOrd="0" destOrd="0" presId="urn:microsoft.com/office/officeart/2008/layout/NameandTitleOrganizationalChart"/>
    <dgm:cxn modelId="{4E38D5B7-9D85-49F2-A5FA-3A6876184A17}" type="presOf" srcId="{9261840A-C912-425B-893B-C9D6D12245DE}" destId="{A664269B-6283-4889-9994-325234213D42}" srcOrd="0" destOrd="0" presId="urn:microsoft.com/office/officeart/2008/layout/NameandTitleOrganizationalChart"/>
    <dgm:cxn modelId="{5D7D4FB8-A9B0-41CA-99F4-2615B3287FE6}" type="presOf" srcId="{CB946567-E23F-406C-B9A1-3633B9F7A9FE}" destId="{28566EE1-C72E-4B15-90FA-84D34CBA96A1}" srcOrd="0" destOrd="0" presId="urn:microsoft.com/office/officeart/2008/layout/NameandTitleOrganizationalChart"/>
    <dgm:cxn modelId="{DFD943BD-47D6-4BD1-A859-853B83272903}" srcId="{9261840A-C912-425B-893B-C9D6D12245DE}" destId="{A4B6A6D3-871B-43C2-B037-B47D93719953}" srcOrd="2" destOrd="0" parTransId="{AD5BF2DC-1368-477F-A9B7-C4FB598FF458}" sibTransId="{A9E1086A-EC3E-43F7-B2C9-C676E840F3AB}"/>
    <dgm:cxn modelId="{564B9FC2-BF67-41C2-A262-FC9B8CEACBE8}" srcId="{9261840A-C912-425B-893B-C9D6D12245DE}" destId="{B43F5037-8217-44CE-AD85-2CF40D5488A2}" srcOrd="1" destOrd="0" parTransId="{7E64D638-BC8A-4E66-8577-B8DBFF09A8E3}" sibTransId="{547BEDE6-F5CD-4D26-985D-E583110FBF3C}"/>
    <dgm:cxn modelId="{9D31E2C4-140E-419A-A0F0-770BF12F2568}" type="presOf" srcId="{A9E1086A-EC3E-43F7-B2C9-C676E840F3AB}" destId="{816B7FA2-A4F0-42B3-97E7-D80303DF885F}" srcOrd="0" destOrd="0" presId="urn:microsoft.com/office/officeart/2008/layout/NameandTitleOrganizationalChart"/>
    <dgm:cxn modelId="{5B220BCB-3F68-40EA-8658-C72515F25E7B}" type="presOf" srcId="{AA27821E-1B08-4B5B-A5AD-E69CDF82481A}" destId="{AEEF9146-FE4A-4830-80D7-70432A475ECB}" srcOrd="0" destOrd="0" presId="urn:microsoft.com/office/officeart/2008/layout/NameandTitleOrganizationalChart"/>
    <dgm:cxn modelId="{E3F470CB-8F46-4B83-BBB1-BE8DF3FD7808}" type="presOf" srcId="{AD5BF2DC-1368-477F-A9B7-C4FB598FF458}" destId="{B0BB2379-8264-489C-8FC0-F804A1BF3D7A}" srcOrd="0" destOrd="0" presId="urn:microsoft.com/office/officeart/2008/layout/NameandTitleOrganizationalChart"/>
    <dgm:cxn modelId="{F8AA56CE-BB54-4A70-9EE6-8F711CFE9FF0}" type="presOf" srcId="{B237788A-6033-405C-AE36-B77AFCA9262A}" destId="{03834CEF-66AA-4FEF-A149-D10A9B55388B}" srcOrd="1" destOrd="0" presId="urn:microsoft.com/office/officeart/2008/layout/NameandTitleOrganizationalChart"/>
    <dgm:cxn modelId="{EC3312D0-F842-4B0F-976A-749514855BB0}" srcId="{4D270A4C-CDBC-4ABF-BD58-783861809233}" destId="{BA699BAE-3401-41F3-A1EE-AD7350BA26F6}" srcOrd="2" destOrd="0" parTransId="{AA27821E-1B08-4B5B-A5AD-E69CDF82481A}" sibTransId="{99913207-0F29-4433-B97D-784AF4145283}"/>
    <dgm:cxn modelId="{44DCD6D0-C79D-456C-AA96-5BFDA91406F0}" type="presOf" srcId="{E9BB3509-F569-4B09-938B-A594B09E3C6F}" destId="{493D01A3-D422-4113-B285-E8371358118A}" srcOrd="0" destOrd="0" presId="urn:microsoft.com/office/officeart/2008/layout/NameandTitleOrganizationalChart"/>
    <dgm:cxn modelId="{FD01E2D0-63E7-41D5-80F6-246778B251F4}" type="presOf" srcId="{30DE1410-4E69-4730-A69D-E233F2001E58}" destId="{E86ADD58-24AC-46D0-8BE6-38EB6F2025DF}" srcOrd="1" destOrd="0" presId="urn:microsoft.com/office/officeart/2008/layout/NameandTitleOrganizationalChart"/>
    <dgm:cxn modelId="{91E837D1-A4B2-4FE8-8CF3-2F33C8BA876E}" type="presOf" srcId="{0F958B29-B6A1-474F-BA23-64AC9CB1F071}" destId="{51514A29-7AF6-4CB0-B34C-7DF9966933FE}" srcOrd="1" destOrd="0" presId="urn:microsoft.com/office/officeart/2008/layout/NameandTitleOrganizationalChart"/>
    <dgm:cxn modelId="{ADE81DD5-C88F-41A1-B768-36EDF34E5D38}" type="presOf" srcId="{B237788A-6033-405C-AE36-B77AFCA9262A}" destId="{D58310FC-0FFD-454A-A4D3-0BDA895A3D74}" srcOrd="0" destOrd="0" presId="urn:microsoft.com/office/officeart/2008/layout/NameandTitleOrganizationalChart"/>
    <dgm:cxn modelId="{6AAA9DD7-F98C-4254-91DF-AB452BC80CF5}" type="presOf" srcId="{7E64D638-BC8A-4E66-8577-B8DBFF09A8E3}" destId="{499F3B6D-D9F8-439A-987D-210D363BC862}" srcOrd="0" destOrd="0" presId="urn:microsoft.com/office/officeart/2008/layout/NameandTitleOrganizationalChart"/>
    <dgm:cxn modelId="{17E800DA-F1D7-4749-A609-A4B862C35DCD}" type="presOf" srcId="{7EB685D1-3618-487B-BE3F-A6D110B4B74D}" destId="{00975CCF-1B6A-4130-ACAD-E430168B019F}" srcOrd="0" destOrd="0" presId="urn:microsoft.com/office/officeart/2008/layout/NameandTitleOrganizationalChart"/>
    <dgm:cxn modelId="{BDD71CDC-CBEC-4412-AE12-F31A17273BAD}" type="presOf" srcId="{D228A2D7-1DCC-4801-B546-60254F4EC669}" destId="{96ACCC0B-6446-4BF3-B298-4558CF364767}" srcOrd="0" destOrd="0" presId="urn:microsoft.com/office/officeart/2008/layout/NameandTitleOrganizationalChart"/>
    <dgm:cxn modelId="{CB9BCDE0-BA94-4905-B0BD-5D786B934D80}" srcId="{9261840A-C912-425B-893B-C9D6D12245DE}" destId="{C1B96E1B-2757-4022-803A-E64330EAD8A7}" srcOrd="3" destOrd="0" parTransId="{8F9F8233-1548-4E39-9CCB-045DBE05D0DB}" sibTransId="{0674DB3E-308E-4C4D-AC5A-F2E922C7A4CE}"/>
    <dgm:cxn modelId="{D82940E4-D089-4864-8480-427F7581C5FD}" type="presOf" srcId="{83A8C692-0725-4076-97F0-F22840478A8B}" destId="{00CF2EBD-B9CE-461D-A075-37547838FE1D}" srcOrd="0" destOrd="0" presId="urn:microsoft.com/office/officeart/2008/layout/NameandTitleOrganizationalChart"/>
    <dgm:cxn modelId="{01B8FEE4-EDD1-447A-AC43-13E209E92718}" srcId="{4D270A4C-CDBC-4ABF-BD58-783861809233}" destId="{D228A2D7-1DCC-4801-B546-60254F4EC669}" srcOrd="0" destOrd="0" parTransId="{7EB685D1-3618-487B-BE3F-A6D110B4B74D}" sibTransId="{53809E9A-0F48-4A38-AB52-CD3ACB12B874}"/>
    <dgm:cxn modelId="{A6B31EE6-B4C7-48EB-9497-F3EB84CA52E2}" type="presOf" srcId="{41950A0E-5835-40FB-8D13-3C7D6A8EB5B4}" destId="{86070D2E-C509-4FEA-AA89-7F1250B930CD}" srcOrd="1" destOrd="0" presId="urn:microsoft.com/office/officeart/2008/layout/NameandTitleOrganizationalChart"/>
    <dgm:cxn modelId="{4C9A80ED-55E7-4F76-8418-C7A2B3A04022}" type="presOf" srcId="{C1B96E1B-2757-4022-803A-E64330EAD8A7}" destId="{1A049176-BB56-499C-B3FF-9C81873EB518}" srcOrd="1" destOrd="0" presId="urn:microsoft.com/office/officeart/2008/layout/NameandTitleOrganizationalChart"/>
    <dgm:cxn modelId="{0C6ABCED-05D4-47AF-BF38-42606F88F57C}" type="presOf" srcId="{4D270A4C-CDBC-4ABF-BD58-783861809233}" destId="{391563B7-0A83-4322-96A2-83569AD9646A}" srcOrd="1" destOrd="0" presId="urn:microsoft.com/office/officeart/2008/layout/NameandTitleOrganizationalChart"/>
    <dgm:cxn modelId="{71D89AEE-1136-4C77-AF7A-5A414BF4AC1C}" type="presOf" srcId="{A4B6A6D3-871B-43C2-B037-B47D93719953}" destId="{314909BA-FAA3-4BBE-985D-1946B48FDC3C}" srcOrd="0" destOrd="0" presId="urn:microsoft.com/office/officeart/2008/layout/NameandTitleOrganizationalChart"/>
    <dgm:cxn modelId="{9AB7E7F3-047F-4058-BE62-292C5E10B749}" type="presOf" srcId="{9261840A-C912-425B-893B-C9D6D12245DE}" destId="{90782B7A-447D-432E-823C-F8A16B11413B}" srcOrd="1" destOrd="0" presId="urn:microsoft.com/office/officeart/2008/layout/NameandTitleOrganizationalChart"/>
    <dgm:cxn modelId="{9362E8F3-E5F8-4FF2-A9EF-126074253062}" type="presOf" srcId="{D228A2D7-1DCC-4801-B546-60254F4EC669}" destId="{F3A4B72F-AADF-4F19-8090-087C71BEECF9}" srcOrd="1" destOrd="0" presId="urn:microsoft.com/office/officeart/2008/layout/NameandTitleOrganizationalChart"/>
    <dgm:cxn modelId="{E6F14CF4-4BDA-4AC7-BFAB-BA79300EA005}" type="presOf" srcId="{352F5993-1ADB-4EF0-A81F-033D788E667E}" destId="{A46DCEC8-AF36-4D14-8F85-00517A4D9524}" srcOrd="0" destOrd="0" presId="urn:microsoft.com/office/officeart/2008/layout/NameandTitleOrganizationalChart"/>
    <dgm:cxn modelId="{34DAC0F4-FF31-4C18-932A-29634D00279B}" type="presOf" srcId="{41950A0E-5835-40FB-8D13-3C7D6A8EB5B4}" destId="{A2C6D2EF-C260-4CA8-8988-960D5C50C4FF}" srcOrd="0" destOrd="0" presId="urn:microsoft.com/office/officeart/2008/layout/NameandTitleOrganizationalChart"/>
    <dgm:cxn modelId="{5F5D1BF7-24DD-4154-9CBD-A693729C94C3}" type="presOf" srcId="{4D270A4C-CDBC-4ABF-BD58-783861809233}" destId="{E4BD1108-4337-408F-AE84-6163F2EE53C5}" srcOrd="0" destOrd="0" presId="urn:microsoft.com/office/officeart/2008/layout/NameandTitleOrganizationalChart"/>
    <dgm:cxn modelId="{095463F9-D4EF-4D57-B5C9-88CCE5C8CD90}" type="presOf" srcId="{30DE1410-4E69-4730-A69D-E233F2001E58}" destId="{BA94768B-B00E-4DE9-934A-1E681C97B78B}" srcOrd="0" destOrd="0" presId="urn:microsoft.com/office/officeart/2008/layout/NameandTitleOrganizationalChart"/>
    <dgm:cxn modelId="{81EFC8D2-1E59-41FD-B991-B15B864FC12C}" type="presParOf" srcId="{343775B2-74A9-4068-A32F-DDD28D71AAE2}" destId="{0B33AC45-1A4F-47C0-B897-C417DF7FD2FC}" srcOrd="0" destOrd="0" presId="urn:microsoft.com/office/officeart/2008/layout/NameandTitleOrganizationalChart"/>
    <dgm:cxn modelId="{603A3D0B-AE86-4E57-83EF-B783CD4486B6}" type="presParOf" srcId="{0B33AC45-1A4F-47C0-B897-C417DF7FD2FC}" destId="{93370512-2543-4519-909D-EF7FB6EE6EC7}" srcOrd="0" destOrd="0" presId="urn:microsoft.com/office/officeart/2008/layout/NameandTitleOrganizationalChart"/>
    <dgm:cxn modelId="{8B4167AD-3FFA-4901-9055-0A0249819D4E}" type="presParOf" srcId="{93370512-2543-4519-909D-EF7FB6EE6EC7}" destId="{A664269B-6283-4889-9994-325234213D42}" srcOrd="0" destOrd="0" presId="urn:microsoft.com/office/officeart/2008/layout/NameandTitleOrganizationalChart"/>
    <dgm:cxn modelId="{22FF6CC8-56AE-411A-B3B3-67EE297CDC6F}" type="presParOf" srcId="{93370512-2543-4519-909D-EF7FB6EE6EC7}" destId="{F09E969E-2097-4D00-B2EF-8C5660B199B1}" srcOrd="1" destOrd="0" presId="urn:microsoft.com/office/officeart/2008/layout/NameandTitleOrganizationalChart"/>
    <dgm:cxn modelId="{243E9539-E5DF-49BE-9E54-429D18E0787C}" type="presParOf" srcId="{93370512-2543-4519-909D-EF7FB6EE6EC7}" destId="{90782B7A-447D-432E-823C-F8A16B11413B}" srcOrd="2" destOrd="0" presId="urn:microsoft.com/office/officeart/2008/layout/NameandTitleOrganizationalChart"/>
    <dgm:cxn modelId="{BEA153B8-F024-45D6-916A-1A455BAF77D6}" type="presParOf" srcId="{0B33AC45-1A4F-47C0-B897-C417DF7FD2FC}" destId="{457C3A5E-3A16-4BDB-8FFC-3F5F5C4F2AEE}" srcOrd="1" destOrd="0" presId="urn:microsoft.com/office/officeart/2008/layout/NameandTitleOrganizationalChart"/>
    <dgm:cxn modelId="{6B5AFE52-BB3C-4A3D-A3ED-6ED60DDEA6EF}" type="presParOf" srcId="{457C3A5E-3A16-4BDB-8FFC-3F5F5C4F2AEE}" destId="{A68BBD1A-98F0-4851-BEB8-2B25B3B31654}" srcOrd="0" destOrd="0" presId="urn:microsoft.com/office/officeart/2008/layout/NameandTitleOrganizationalChart"/>
    <dgm:cxn modelId="{96F953DF-5912-4143-A0F0-4CB3D2D6AED7}" type="presParOf" srcId="{457C3A5E-3A16-4BDB-8FFC-3F5F5C4F2AEE}" destId="{EC02054D-F465-4593-9014-2FD65CD95816}" srcOrd="1" destOrd="0" presId="urn:microsoft.com/office/officeart/2008/layout/NameandTitleOrganizationalChart"/>
    <dgm:cxn modelId="{2149A5CC-7651-4DA3-9AD8-BD0016674914}" type="presParOf" srcId="{EC02054D-F465-4593-9014-2FD65CD95816}" destId="{1D0A5ADE-64F6-47A0-ABF6-6AEC2E82CD6A}" srcOrd="0" destOrd="0" presId="urn:microsoft.com/office/officeart/2008/layout/NameandTitleOrganizationalChart"/>
    <dgm:cxn modelId="{9973C3B6-BF29-40D1-A2D7-A2A52CA3C825}" type="presParOf" srcId="{1D0A5ADE-64F6-47A0-ABF6-6AEC2E82CD6A}" destId="{BA94768B-B00E-4DE9-934A-1E681C97B78B}" srcOrd="0" destOrd="0" presId="urn:microsoft.com/office/officeart/2008/layout/NameandTitleOrganizationalChart"/>
    <dgm:cxn modelId="{A2679FC5-56EB-4C72-BEF7-DE96DBE92D24}" type="presParOf" srcId="{1D0A5ADE-64F6-47A0-ABF6-6AEC2E82CD6A}" destId="{00CF2EBD-B9CE-461D-A075-37547838FE1D}" srcOrd="1" destOrd="0" presId="urn:microsoft.com/office/officeart/2008/layout/NameandTitleOrganizationalChart"/>
    <dgm:cxn modelId="{F1086265-54D2-48EC-AAAA-771C6B567127}" type="presParOf" srcId="{1D0A5ADE-64F6-47A0-ABF6-6AEC2E82CD6A}" destId="{E86ADD58-24AC-46D0-8BE6-38EB6F2025DF}" srcOrd="2" destOrd="0" presId="urn:microsoft.com/office/officeart/2008/layout/NameandTitleOrganizationalChart"/>
    <dgm:cxn modelId="{1CB8D816-54FB-48E4-A2E5-1F175F566981}" type="presParOf" srcId="{EC02054D-F465-4593-9014-2FD65CD95816}" destId="{DCF9EDD9-01AF-4EED-B08D-3DDB8BE159C3}" srcOrd="1" destOrd="0" presId="urn:microsoft.com/office/officeart/2008/layout/NameandTitleOrganizationalChart"/>
    <dgm:cxn modelId="{82A66F4C-6CF6-42C2-9A17-50B0673F2FE5}" type="presParOf" srcId="{DCF9EDD9-01AF-4EED-B08D-3DDB8BE159C3}" destId="{82B2D357-7B2D-49A5-8FB1-5F3E40CBA3F4}" srcOrd="0" destOrd="0" presId="urn:microsoft.com/office/officeart/2008/layout/NameandTitleOrganizationalChart"/>
    <dgm:cxn modelId="{97B3059B-F226-43D6-9572-684010722401}" type="presParOf" srcId="{DCF9EDD9-01AF-4EED-B08D-3DDB8BE159C3}" destId="{97F194E6-9571-4095-ADDD-1B0D56D7488B}" srcOrd="1" destOrd="0" presId="urn:microsoft.com/office/officeart/2008/layout/NameandTitleOrganizationalChart"/>
    <dgm:cxn modelId="{407ABE9F-C4A7-4286-9E08-E829E4513197}" type="presParOf" srcId="{97F194E6-9571-4095-ADDD-1B0D56D7488B}" destId="{E3665E17-DD86-4852-AA7D-035F658CFA65}" srcOrd="0" destOrd="0" presId="urn:microsoft.com/office/officeart/2008/layout/NameandTitleOrganizationalChart"/>
    <dgm:cxn modelId="{244859FD-7CAD-4C53-A8EB-086BF620C9C8}" type="presParOf" srcId="{E3665E17-DD86-4852-AA7D-035F658CFA65}" destId="{D58310FC-0FFD-454A-A4D3-0BDA895A3D74}" srcOrd="0" destOrd="0" presId="urn:microsoft.com/office/officeart/2008/layout/NameandTitleOrganizationalChart"/>
    <dgm:cxn modelId="{0E049AEC-C18D-4C90-8D16-98D1AE5FD875}" type="presParOf" srcId="{E3665E17-DD86-4852-AA7D-035F658CFA65}" destId="{60378D63-D302-4641-97CA-E16840B9E3BE}" srcOrd="1" destOrd="0" presId="urn:microsoft.com/office/officeart/2008/layout/NameandTitleOrganizationalChart"/>
    <dgm:cxn modelId="{AAF4B224-FEF1-4152-8C5C-D1208977407C}" type="presParOf" srcId="{E3665E17-DD86-4852-AA7D-035F658CFA65}" destId="{03834CEF-66AA-4FEF-A149-D10A9B55388B}" srcOrd="2" destOrd="0" presId="urn:microsoft.com/office/officeart/2008/layout/NameandTitleOrganizationalChart"/>
    <dgm:cxn modelId="{76C2F15A-7A0A-4D02-B414-5DF0B38B7485}" type="presParOf" srcId="{97F194E6-9571-4095-ADDD-1B0D56D7488B}" destId="{2C8193F1-C2E3-45D3-A1DA-1B5ECB9D3818}" srcOrd="1" destOrd="0" presId="urn:microsoft.com/office/officeart/2008/layout/NameandTitleOrganizationalChart"/>
    <dgm:cxn modelId="{B644CE1E-DE7A-478C-838D-157EF75E62CF}" type="presParOf" srcId="{97F194E6-9571-4095-ADDD-1B0D56D7488B}" destId="{8A789F7E-CC8B-40B2-8E87-88814B36486E}" srcOrd="2" destOrd="0" presId="urn:microsoft.com/office/officeart/2008/layout/NameandTitleOrganizationalChart"/>
    <dgm:cxn modelId="{F92AD4B8-76FF-4B1A-A002-E45F00B6B88F}" type="presParOf" srcId="{EC02054D-F465-4593-9014-2FD65CD95816}" destId="{6328C51A-AE1B-4969-9668-12D93D14BB02}" srcOrd="2" destOrd="0" presId="urn:microsoft.com/office/officeart/2008/layout/NameandTitleOrganizationalChart"/>
    <dgm:cxn modelId="{5A34BEAD-DECD-41CB-A567-C7B185260938}" type="presParOf" srcId="{457C3A5E-3A16-4BDB-8FFC-3F5F5C4F2AEE}" destId="{499F3B6D-D9F8-439A-987D-210D363BC862}" srcOrd="2" destOrd="0" presId="urn:microsoft.com/office/officeart/2008/layout/NameandTitleOrganizationalChart"/>
    <dgm:cxn modelId="{AEC5BD71-B258-4C7B-A0C1-9786FEBC0A2A}" type="presParOf" srcId="{457C3A5E-3A16-4BDB-8FFC-3F5F5C4F2AEE}" destId="{0E8452B1-BE6C-48EA-AED9-EF216DA35DF2}" srcOrd="3" destOrd="0" presId="urn:microsoft.com/office/officeart/2008/layout/NameandTitleOrganizationalChart"/>
    <dgm:cxn modelId="{C43DD2C9-E20E-4E2E-BB32-E89F18FA090D}" type="presParOf" srcId="{0E8452B1-BE6C-48EA-AED9-EF216DA35DF2}" destId="{A67441D9-2B61-4EFF-A26D-DABC9AC94320}" srcOrd="0" destOrd="0" presId="urn:microsoft.com/office/officeart/2008/layout/NameandTitleOrganizationalChart"/>
    <dgm:cxn modelId="{06BB703D-32F8-41D0-9568-8772CC2E7967}" type="presParOf" srcId="{A67441D9-2B61-4EFF-A26D-DABC9AC94320}" destId="{DC8F31D2-F39D-486B-8120-E5129713CA0A}" srcOrd="0" destOrd="0" presId="urn:microsoft.com/office/officeart/2008/layout/NameandTitleOrganizationalChart"/>
    <dgm:cxn modelId="{DE026BB9-C7D5-4E52-A1FC-261D52DEEC99}" type="presParOf" srcId="{A67441D9-2B61-4EFF-A26D-DABC9AC94320}" destId="{F055AB3E-6B1B-4851-A658-33C65C0024ED}" srcOrd="1" destOrd="0" presId="urn:microsoft.com/office/officeart/2008/layout/NameandTitleOrganizationalChart"/>
    <dgm:cxn modelId="{60C665D8-50AE-4B09-A86D-F3584CFA1608}" type="presParOf" srcId="{A67441D9-2B61-4EFF-A26D-DABC9AC94320}" destId="{D767CF25-575A-4217-98F6-617B865F97E7}" srcOrd="2" destOrd="0" presId="urn:microsoft.com/office/officeart/2008/layout/NameandTitleOrganizationalChart"/>
    <dgm:cxn modelId="{A626A4DB-D98D-458E-AB0A-E897FC77DC41}" type="presParOf" srcId="{0E8452B1-BE6C-48EA-AED9-EF216DA35DF2}" destId="{E3410A6F-F03B-4D71-9305-CDE24F6030CA}" srcOrd="1" destOrd="0" presId="urn:microsoft.com/office/officeart/2008/layout/NameandTitleOrganizationalChart"/>
    <dgm:cxn modelId="{01CACC4B-9900-4E2A-ABAD-40BADF12FB4E}" type="presParOf" srcId="{E3410A6F-F03B-4D71-9305-CDE24F6030CA}" destId="{663FBAB2-B9A4-43DA-913B-46A2B41FB51A}" srcOrd="0" destOrd="0" presId="urn:microsoft.com/office/officeart/2008/layout/NameandTitleOrganizationalChart"/>
    <dgm:cxn modelId="{8216437A-7F2D-460B-8EA9-0D1A664CCE83}" type="presParOf" srcId="{E3410A6F-F03B-4D71-9305-CDE24F6030CA}" destId="{54FBD95D-578F-4708-850E-F036503B307D}" srcOrd="1" destOrd="0" presId="urn:microsoft.com/office/officeart/2008/layout/NameandTitleOrganizationalChart"/>
    <dgm:cxn modelId="{782F475D-19C8-4569-AC38-AE1C89D00B66}" type="presParOf" srcId="{54FBD95D-578F-4708-850E-F036503B307D}" destId="{98D417BC-6069-476D-BA2E-F21E12D994CA}" srcOrd="0" destOrd="0" presId="urn:microsoft.com/office/officeart/2008/layout/NameandTitleOrganizationalChart"/>
    <dgm:cxn modelId="{87E2BFD7-4716-43B3-B5D1-1930FCDA55F7}" type="presParOf" srcId="{98D417BC-6069-476D-BA2E-F21E12D994CA}" destId="{28566EE1-C72E-4B15-90FA-84D34CBA96A1}" srcOrd="0" destOrd="0" presId="urn:microsoft.com/office/officeart/2008/layout/NameandTitleOrganizationalChart"/>
    <dgm:cxn modelId="{60CE6B60-CE74-44EF-B40B-6F19E626B329}" type="presParOf" srcId="{98D417BC-6069-476D-BA2E-F21E12D994CA}" destId="{CCB5667C-DFC4-4884-B545-A6BBE1A0767A}" srcOrd="1" destOrd="0" presId="urn:microsoft.com/office/officeart/2008/layout/NameandTitleOrganizationalChart"/>
    <dgm:cxn modelId="{EC7F2DC5-4DBD-447C-904C-F4EECE079325}" type="presParOf" srcId="{98D417BC-6069-476D-BA2E-F21E12D994CA}" destId="{62D87BE6-0FF2-423C-9B67-5363971A3F1F}" srcOrd="2" destOrd="0" presId="urn:microsoft.com/office/officeart/2008/layout/NameandTitleOrganizationalChart"/>
    <dgm:cxn modelId="{60B50043-C3B4-447C-AAB0-B87888B8ED8C}" type="presParOf" srcId="{54FBD95D-578F-4708-850E-F036503B307D}" destId="{838AD702-1E6C-492D-950F-19243BD6F1C2}" srcOrd="1" destOrd="0" presId="urn:microsoft.com/office/officeart/2008/layout/NameandTitleOrganizationalChart"/>
    <dgm:cxn modelId="{40F423B0-32CC-4081-9009-34CE09F8EC34}" type="presParOf" srcId="{54FBD95D-578F-4708-850E-F036503B307D}" destId="{FC3F0AA7-7A75-49FE-8793-8238868FAFD9}" srcOrd="2" destOrd="0" presId="urn:microsoft.com/office/officeart/2008/layout/NameandTitleOrganizationalChart"/>
    <dgm:cxn modelId="{71134E5A-90EB-4369-9CDB-4C099F4C003C}" type="presParOf" srcId="{E3410A6F-F03B-4D71-9305-CDE24F6030CA}" destId="{5D8E8992-01C3-49D0-9F38-3CBCF1FBECEE}" srcOrd="2" destOrd="0" presId="urn:microsoft.com/office/officeart/2008/layout/NameandTitleOrganizationalChart"/>
    <dgm:cxn modelId="{C53F5411-73E1-4219-B85E-322A8C7C0A7B}" type="presParOf" srcId="{E3410A6F-F03B-4D71-9305-CDE24F6030CA}" destId="{0C3A4004-AB3E-4D48-8121-51E63E9F4750}" srcOrd="3" destOrd="0" presId="urn:microsoft.com/office/officeart/2008/layout/NameandTitleOrganizationalChart"/>
    <dgm:cxn modelId="{272830B8-F759-41C2-AA79-BB996A22A63C}" type="presParOf" srcId="{0C3A4004-AB3E-4D48-8121-51E63E9F4750}" destId="{B65B1213-E625-4DC0-AB62-25BB74651352}" srcOrd="0" destOrd="0" presId="urn:microsoft.com/office/officeart/2008/layout/NameandTitleOrganizationalChart"/>
    <dgm:cxn modelId="{3EE4FB29-2145-4435-AA7D-0607F7A36D94}" type="presParOf" srcId="{B65B1213-E625-4DC0-AB62-25BB74651352}" destId="{9C569526-6D44-46AE-91C9-71C8842AA3A6}" srcOrd="0" destOrd="0" presId="urn:microsoft.com/office/officeart/2008/layout/NameandTitleOrganizationalChart"/>
    <dgm:cxn modelId="{FA8594C9-A857-4AA1-849D-28366F31F5BA}" type="presParOf" srcId="{B65B1213-E625-4DC0-AB62-25BB74651352}" destId="{3AB7C351-715F-4D80-AD92-0A80433054A5}" srcOrd="1" destOrd="0" presId="urn:microsoft.com/office/officeart/2008/layout/NameandTitleOrganizationalChart"/>
    <dgm:cxn modelId="{4E4D9EE5-8DF7-41FD-93DC-17565A9D63F9}" type="presParOf" srcId="{B65B1213-E625-4DC0-AB62-25BB74651352}" destId="{51514A29-7AF6-4CB0-B34C-7DF9966933FE}" srcOrd="2" destOrd="0" presId="urn:microsoft.com/office/officeart/2008/layout/NameandTitleOrganizationalChart"/>
    <dgm:cxn modelId="{25E8B365-5CB6-4446-B73D-25F39ADB9738}" type="presParOf" srcId="{0C3A4004-AB3E-4D48-8121-51E63E9F4750}" destId="{76057596-B3C0-4C9E-A82E-86FB3C4C472A}" srcOrd="1" destOrd="0" presId="urn:microsoft.com/office/officeart/2008/layout/NameandTitleOrganizationalChart"/>
    <dgm:cxn modelId="{B5B77CD4-0248-4471-A11D-0E7691EBA5E8}" type="presParOf" srcId="{0C3A4004-AB3E-4D48-8121-51E63E9F4750}" destId="{C2284E6C-A36C-4746-B895-B7DC95CB92B7}" srcOrd="2" destOrd="0" presId="urn:microsoft.com/office/officeart/2008/layout/NameandTitleOrganizationalChart"/>
    <dgm:cxn modelId="{ADB73716-1DE6-48A0-8B7A-0D80CAF645FA}" type="presParOf" srcId="{0E8452B1-BE6C-48EA-AED9-EF216DA35DF2}" destId="{94B879A9-1462-4701-AAC4-22EDA6D9872C}" srcOrd="2" destOrd="0" presId="urn:microsoft.com/office/officeart/2008/layout/NameandTitleOrganizationalChart"/>
    <dgm:cxn modelId="{404CFEE7-DF0A-4C04-B5B4-2E4DB379E784}" type="presParOf" srcId="{457C3A5E-3A16-4BDB-8FFC-3F5F5C4F2AEE}" destId="{320F45D6-F6DF-4129-AE62-0BFCD5008DB7}" srcOrd="4" destOrd="0" presId="urn:microsoft.com/office/officeart/2008/layout/NameandTitleOrganizationalChart"/>
    <dgm:cxn modelId="{E93AD106-0ED6-43F2-9C42-77395ABE8AFE}" type="presParOf" srcId="{457C3A5E-3A16-4BDB-8FFC-3F5F5C4F2AEE}" destId="{5B4C2973-5886-4F6A-9024-DBB6F3C9A6D1}" srcOrd="5" destOrd="0" presId="urn:microsoft.com/office/officeart/2008/layout/NameandTitleOrganizationalChart"/>
    <dgm:cxn modelId="{1B7156F5-3EAB-4C4E-8C95-2E9CFDD1CF05}" type="presParOf" srcId="{5B4C2973-5886-4F6A-9024-DBB6F3C9A6D1}" destId="{288642E0-7A7E-4B8D-BA7D-BE6085CD0E2E}" srcOrd="0" destOrd="0" presId="urn:microsoft.com/office/officeart/2008/layout/NameandTitleOrganizationalChart"/>
    <dgm:cxn modelId="{A9ED2027-9FC6-4B0A-8154-7BE587A7F715}" type="presParOf" srcId="{288642E0-7A7E-4B8D-BA7D-BE6085CD0E2E}" destId="{7B0751E5-48FC-4334-90B2-C94BE6B571D6}" srcOrd="0" destOrd="0" presId="urn:microsoft.com/office/officeart/2008/layout/NameandTitleOrganizationalChart"/>
    <dgm:cxn modelId="{EF25A435-9C9E-434B-9F50-00C79D0BD6D6}" type="presParOf" srcId="{288642E0-7A7E-4B8D-BA7D-BE6085CD0E2E}" destId="{1337BB7A-451D-429C-9D1B-1765ADF7C7DE}" srcOrd="1" destOrd="0" presId="urn:microsoft.com/office/officeart/2008/layout/NameandTitleOrganizationalChart"/>
    <dgm:cxn modelId="{2FE9994C-E75F-4A79-9385-EC8CCECDAFC7}" type="presParOf" srcId="{288642E0-7A7E-4B8D-BA7D-BE6085CD0E2E}" destId="{1A049176-BB56-499C-B3FF-9C81873EB518}" srcOrd="2" destOrd="0" presId="urn:microsoft.com/office/officeart/2008/layout/NameandTitleOrganizationalChart"/>
    <dgm:cxn modelId="{5E26A0BC-8B9E-4550-A171-8C83E233ADF2}" type="presParOf" srcId="{5B4C2973-5886-4F6A-9024-DBB6F3C9A6D1}" destId="{EBB79E5F-F2A3-449E-8356-3A0D159924BD}" srcOrd="1" destOrd="0" presId="urn:microsoft.com/office/officeart/2008/layout/NameandTitleOrganizationalChart"/>
    <dgm:cxn modelId="{3B146465-AFE4-4059-AB59-BD405AF75DC4}" type="presParOf" srcId="{EBB79E5F-F2A3-449E-8356-3A0D159924BD}" destId="{7A79D13B-9EB0-447F-A071-DC1080B81C88}" srcOrd="0" destOrd="0" presId="urn:microsoft.com/office/officeart/2008/layout/NameandTitleOrganizationalChart"/>
    <dgm:cxn modelId="{A1C3B606-8BCB-4B65-8966-E75A12FC997C}" type="presParOf" srcId="{EBB79E5F-F2A3-449E-8356-3A0D159924BD}" destId="{7B3B3637-1993-4899-A379-B9B5E1D200D5}" srcOrd="1" destOrd="0" presId="urn:microsoft.com/office/officeart/2008/layout/NameandTitleOrganizationalChart"/>
    <dgm:cxn modelId="{22C456DC-AFFD-44DD-8C79-0BC91C582DEF}" type="presParOf" srcId="{7B3B3637-1993-4899-A379-B9B5E1D200D5}" destId="{00DD9D21-012B-40FA-91B3-DFF992D6E6B5}" srcOrd="0" destOrd="0" presId="urn:microsoft.com/office/officeart/2008/layout/NameandTitleOrganizationalChart"/>
    <dgm:cxn modelId="{A9A595CC-EDAA-4102-AC57-E7C48112DD28}" type="presParOf" srcId="{00DD9D21-012B-40FA-91B3-DFF992D6E6B5}" destId="{86FD61FA-D46D-4A60-B25E-C7DEC7720E9F}" srcOrd="0" destOrd="0" presId="urn:microsoft.com/office/officeart/2008/layout/NameandTitleOrganizationalChart"/>
    <dgm:cxn modelId="{0B5CC4DE-EF63-49FE-BA76-0D9A07791352}" type="presParOf" srcId="{00DD9D21-012B-40FA-91B3-DFF992D6E6B5}" destId="{B4188901-262F-4FDB-A0F8-67C8A70050E8}" srcOrd="1" destOrd="0" presId="urn:microsoft.com/office/officeart/2008/layout/NameandTitleOrganizationalChart"/>
    <dgm:cxn modelId="{B8E25CB6-45BD-49F7-AB1F-A7742B54D3A2}" type="presParOf" srcId="{00DD9D21-012B-40FA-91B3-DFF992D6E6B5}" destId="{75156EA0-ADC8-482A-9301-346808CBDA30}" srcOrd="2" destOrd="0" presId="urn:microsoft.com/office/officeart/2008/layout/NameandTitleOrganizationalChart"/>
    <dgm:cxn modelId="{5C1E1756-BB09-46EB-A29E-08CD36EB6B52}" type="presParOf" srcId="{7B3B3637-1993-4899-A379-B9B5E1D200D5}" destId="{574EA17A-45CD-46AB-B256-04354C899E28}" srcOrd="1" destOrd="0" presId="urn:microsoft.com/office/officeart/2008/layout/NameandTitleOrganizationalChart"/>
    <dgm:cxn modelId="{8FE12B96-9686-409E-99DB-658B30E2C02A}" type="presParOf" srcId="{7B3B3637-1993-4899-A379-B9B5E1D200D5}" destId="{18C3AFAE-FD64-4183-9B8E-F842B059A1DD}" srcOrd="2" destOrd="0" presId="urn:microsoft.com/office/officeart/2008/layout/NameandTitleOrganizationalChart"/>
    <dgm:cxn modelId="{188F83A9-9759-458E-919A-F0C7A58F1993}" type="presParOf" srcId="{5B4C2973-5886-4F6A-9024-DBB6F3C9A6D1}" destId="{AA7233D6-7CC5-498A-9427-A2DC9376E9D1}" srcOrd="2" destOrd="0" presId="urn:microsoft.com/office/officeart/2008/layout/NameandTitleOrganizationalChart"/>
    <dgm:cxn modelId="{DD515F0F-E78E-4908-8AAE-C3CCB49BA7CA}" type="presParOf" srcId="{457C3A5E-3A16-4BDB-8FFC-3F5F5C4F2AEE}" destId="{9BB91E54-C9F7-492C-81D0-5E812BC11C32}" srcOrd="6" destOrd="0" presId="urn:microsoft.com/office/officeart/2008/layout/NameandTitleOrganizationalChart"/>
    <dgm:cxn modelId="{06DA073B-0875-4479-90CB-2DF98CE1284C}" type="presParOf" srcId="{457C3A5E-3A16-4BDB-8FFC-3F5F5C4F2AEE}" destId="{7FA2DC24-A9E0-4944-A7F4-5B2B7D25EB81}" srcOrd="7" destOrd="0" presId="urn:microsoft.com/office/officeart/2008/layout/NameandTitleOrganizationalChart"/>
    <dgm:cxn modelId="{FEDC959C-981D-4205-A0DE-E5E209B6D291}" type="presParOf" srcId="{7FA2DC24-A9E0-4944-A7F4-5B2B7D25EB81}" destId="{45143DEC-C07B-4797-9141-E1F443ED4211}" srcOrd="0" destOrd="0" presId="urn:microsoft.com/office/officeart/2008/layout/NameandTitleOrganizationalChart"/>
    <dgm:cxn modelId="{6CF570E5-FA5C-4FAD-B4EC-27BFF37E3222}" type="presParOf" srcId="{45143DEC-C07B-4797-9141-E1F443ED4211}" destId="{B8949EC0-6D56-4563-BE42-A6F95F8622F4}" srcOrd="0" destOrd="0" presId="urn:microsoft.com/office/officeart/2008/layout/NameandTitleOrganizationalChart"/>
    <dgm:cxn modelId="{97157839-C681-492F-AFE6-66FC88767345}" type="presParOf" srcId="{45143DEC-C07B-4797-9141-E1F443ED4211}" destId="{37FAF32A-54CC-40AE-A09C-C32AD89833A8}" srcOrd="1" destOrd="0" presId="urn:microsoft.com/office/officeart/2008/layout/NameandTitleOrganizationalChart"/>
    <dgm:cxn modelId="{CCFE1A8C-2BB2-43C0-BC27-76E309A8510E}" type="presParOf" srcId="{45143DEC-C07B-4797-9141-E1F443ED4211}" destId="{CCF361E3-EA2E-4ADD-A753-07AE6670BB3A}" srcOrd="2" destOrd="0" presId="urn:microsoft.com/office/officeart/2008/layout/NameandTitleOrganizationalChart"/>
    <dgm:cxn modelId="{5A8869BB-2875-4537-B66D-7713967928A4}" type="presParOf" srcId="{7FA2DC24-A9E0-4944-A7F4-5B2B7D25EB81}" destId="{AAEF988D-822B-457A-9F85-18512D54215D}" srcOrd="1" destOrd="0" presId="urn:microsoft.com/office/officeart/2008/layout/NameandTitleOrganizationalChart"/>
    <dgm:cxn modelId="{66373250-2D3B-4A9B-AD61-A417F2811F61}" type="presParOf" srcId="{7FA2DC24-A9E0-4944-A7F4-5B2B7D25EB81}" destId="{FA6C83C1-C347-45EB-AFA2-D0AC47A5BF9D}" srcOrd="2" destOrd="0" presId="urn:microsoft.com/office/officeart/2008/layout/NameandTitleOrganizationalChart"/>
    <dgm:cxn modelId="{63DEA721-7EC3-41A7-9F35-D95FE9EF6567}" type="presParOf" srcId="{457C3A5E-3A16-4BDB-8FFC-3F5F5C4F2AEE}" destId="{40610B6B-D2B5-4324-87F0-5B90F5EBB010}" srcOrd="8" destOrd="0" presId="urn:microsoft.com/office/officeart/2008/layout/NameandTitleOrganizationalChart"/>
    <dgm:cxn modelId="{EBD4AC6A-5177-45DB-8A1D-EF78984D2DA7}" type="presParOf" srcId="{457C3A5E-3A16-4BDB-8FFC-3F5F5C4F2AEE}" destId="{BB12A94D-1D08-40E6-B42E-11F776C775F7}" srcOrd="9" destOrd="0" presId="urn:microsoft.com/office/officeart/2008/layout/NameandTitleOrganizationalChart"/>
    <dgm:cxn modelId="{94AA230E-74BB-40F0-A908-30140C4EE1FB}" type="presParOf" srcId="{BB12A94D-1D08-40E6-B42E-11F776C775F7}" destId="{54DC7E07-CE8C-4477-8660-716545AA2653}" srcOrd="0" destOrd="0" presId="urn:microsoft.com/office/officeart/2008/layout/NameandTitleOrganizationalChart"/>
    <dgm:cxn modelId="{C0A49D79-66B5-4832-9C63-0B5331EC81C6}" type="presParOf" srcId="{54DC7E07-CE8C-4477-8660-716545AA2653}" destId="{E4BD1108-4337-408F-AE84-6163F2EE53C5}" srcOrd="0" destOrd="0" presId="urn:microsoft.com/office/officeart/2008/layout/NameandTitleOrganizationalChart"/>
    <dgm:cxn modelId="{A044590B-8326-4920-9793-A4B955CF11B8}" type="presParOf" srcId="{54DC7E07-CE8C-4477-8660-716545AA2653}" destId="{907845D3-E074-4939-96C5-1511E666A653}" srcOrd="1" destOrd="0" presId="urn:microsoft.com/office/officeart/2008/layout/NameandTitleOrganizationalChart"/>
    <dgm:cxn modelId="{E933FC1C-3AD6-44B7-9770-BAAEB525C386}" type="presParOf" srcId="{54DC7E07-CE8C-4477-8660-716545AA2653}" destId="{391563B7-0A83-4322-96A2-83569AD9646A}" srcOrd="2" destOrd="0" presId="urn:microsoft.com/office/officeart/2008/layout/NameandTitleOrganizationalChart"/>
    <dgm:cxn modelId="{D0CFA880-5587-429C-A920-21AFB86E6A4E}" type="presParOf" srcId="{BB12A94D-1D08-40E6-B42E-11F776C775F7}" destId="{231276A1-0D51-4385-942B-52313D4AEDD3}" srcOrd="1" destOrd="0" presId="urn:microsoft.com/office/officeart/2008/layout/NameandTitleOrganizationalChart"/>
    <dgm:cxn modelId="{8327CEFF-BA43-4C51-87E6-3A60E56C4222}" type="presParOf" srcId="{231276A1-0D51-4385-942B-52313D4AEDD3}" destId="{00975CCF-1B6A-4130-ACAD-E430168B019F}" srcOrd="0" destOrd="0" presId="urn:microsoft.com/office/officeart/2008/layout/NameandTitleOrganizationalChart"/>
    <dgm:cxn modelId="{2A1C970C-CA2D-469F-8228-08C0366B562F}" type="presParOf" srcId="{231276A1-0D51-4385-942B-52313D4AEDD3}" destId="{5B90AB72-6BF7-43B3-9100-988542D67D56}" srcOrd="1" destOrd="0" presId="urn:microsoft.com/office/officeart/2008/layout/NameandTitleOrganizationalChart"/>
    <dgm:cxn modelId="{6B7007F7-A207-4FCF-B890-BF0257558708}" type="presParOf" srcId="{5B90AB72-6BF7-43B3-9100-988542D67D56}" destId="{1B72FA16-64A2-4866-AF92-764D60F800C4}" srcOrd="0" destOrd="0" presId="urn:microsoft.com/office/officeart/2008/layout/NameandTitleOrganizationalChart"/>
    <dgm:cxn modelId="{C479CDC2-FE11-48EB-9058-D5695A18DD3D}" type="presParOf" srcId="{1B72FA16-64A2-4866-AF92-764D60F800C4}" destId="{96ACCC0B-6446-4BF3-B298-4558CF364767}" srcOrd="0" destOrd="0" presId="urn:microsoft.com/office/officeart/2008/layout/NameandTitleOrganizationalChart"/>
    <dgm:cxn modelId="{07B69AEA-F404-4406-B45D-231A3672A873}" type="presParOf" srcId="{1B72FA16-64A2-4866-AF92-764D60F800C4}" destId="{DB67080E-80B2-4366-84C0-2324E33448E1}" srcOrd="1" destOrd="0" presId="urn:microsoft.com/office/officeart/2008/layout/NameandTitleOrganizationalChart"/>
    <dgm:cxn modelId="{363E7082-D833-4F4E-914A-013B09A8A5C4}" type="presParOf" srcId="{1B72FA16-64A2-4866-AF92-764D60F800C4}" destId="{F3A4B72F-AADF-4F19-8090-087C71BEECF9}" srcOrd="2" destOrd="0" presId="urn:microsoft.com/office/officeart/2008/layout/NameandTitleOrganizationalChart"/>
    <dgm:cxn modelId="{8B1EA4AF-F725-41AD-80D7-89AC64B782FF}" type="presParOf" srcId="{5B90AB72-6BF7-43B3-9100-988542D67D56}" destId="{76C08EC7-8FE6-48B7-B977-C5544BFEB51D}" srcOrd="1" destOrd="0" presId="urn:microsoft.com/office/officeart/2008/layout/NameandTitleOrganizationalChart"/>
    <dgm:cxn modelId="{74ACB7AB-6B1C-4E3A-B884-17D71A9A9A4D}" type="presParOf" srcId="{5B90AB72-6BF7-43B3-9100-988542D67D56}" destId="{03AB60A9-EA4F-4BFB-8EF4-38511EB0F7CC}" srcOrd="2" destOrd="0" presId="urn:microsoft.com/office/officeart/2008/layout/NameandTitleOrganizationalChart"/>
    <dgm:cxn modelId="{CABE9853-26AB-49D7-BF7E-8BCBD4AF8496}" type="presParOf" srcId="{231276A1-0D51-4385-942B-52313D4AEDD3}" destId="{493D01A3-D422-4113-B285-E8371358118A}" srcOrd="2" destOrd="0" presId="urn:microsoft.com/office/officeart/2008/layout/NameandTitleOrganizationalChart"/>
    <dgm:cxn modelId="{1D870998-BA46-4E6F-A84C-2B6FC2E5F1B5}" type="presParOf" srcId="{231276A1-0D51-4385-942B-52313D4AEDD3}" destId="{8EA4B55B-D197-4D0E-8451-A6208CD67562}" srcOrd="3" destOrd="0" presId="urn:microsoft.com/office/officeart/2008/layout/NameandTitleOrganizationalChart"/>
    <dgm:cxn modelId="{CD24623F-22E5-4118-A4CB-A8A08B37C260}" type="presParOf" srcId="{8EA4B55B-D197-4D0E-8451-A6208CD67562}" destId="{35B96D65-5713-46A9-A951-6156A6A9805E}" srcOrd="0" destOrd="0" presId="urn:microsoft.com/office/officeart/2008/layout/NameandTitleOrganizationalChart"/>
    <dgm:cxn modelId="{436E4FD4-36D8-4AA6-9C23-B92E4263239F}" type="presParOf" srcId="{35B96D65-5713-46A9-A951-6156A6A9805E}" destId="{A2C6D2EF-C260-4CA8-8988-960D5C50C4FF}" srcOrd="0" destOrd="0" presId="urn:microsoft.com/office/officeart/2008/layout/NameandTitleOrganizationalChart"/>
    <dgm:cxn modelId="{0090E222-B991-4B7D-A75C-04AF24316B8C}" type="presParOf" srcId="{35B96D65-5713-46A9-A951-6156A6A9805E}" destId="{A46DCEC8-AF36-4D14-8F85-00517A4D9524}" srcOrd="1" destOrd="0" presId="urn:microsoft.com/office/officeart/2008/layout/NameandTitleOrganizationalChart"/>
    <dgm:cxn modelId="{1E25B045-0149-411E-B473-A2B7E26B9789}" type="presParOf" srcId="{35B96D65-5713-46A9-A951-6156A6A9805E}" destId="{86070D2E-C509-4FEA-AA89-7F1250B930CD}" srcOrd="2" destOrd="0" presId="urn:microsoft.com/office/officeart/2008/layout/NameandTitleOrganizationalChart"/>
    <dgm:cxn modelId="{B09C076F-FE4F-4932-9A6D-CCD24F7D7DCA}" type="presParOf" srcId="{8EA4B55B-D197-4D0E-8451-A6208CD67562}" destId="{88E5C755-1EA3-45C1-95C2-F2CE401AA112}" srcOrd="1" destOrd="0" presId="urn:microsoft.com/office/officeart/2008/layout/NameandTitleOrganizationalChart"/>
    <dgm:cxn modelId="{612A221D-8F53-4E21-88AD-0E60672956FE}" type="presParOf" srcId="{8EA4B55B-D197-4D0E-8451-A6208CD67562}" destId="{7DD3DE43-CC4A-4ECF-ADC8-5957D5A16A9E}" srcOrd="2" destOrd="0" presId="urn:microsoft.com/office/officeart/2008/layout/NameandTitleOrganizationalChart"/>
    <dgm:cxn modelId="{693A75BD-F6DE-4C14-BBAC-6013A1F2535C}" type="presParOf" srcId="{231276A1-0D51-4385-942B-52313D4AEDD3}" destId="{AEEF9146-FE4A-4830-80D7-70432A475ECB}" srcOrd="4" destOrd="0" presId="urn:microsoft.com/office/officeart/2008/layout/NameandTitleOrganizationalChart"/>
    <dgm:cxn modelId="{A4F2C4D2-D059-4471-B922-6CC985B7F6FC}" type="presParOf" srcId="{231276A1-0D51-4385-942B-52313D4AEDD3}" destId="{B76313FE-9265-49F1-830A-8DDF4651D805}" srcOrd="5" destOrd="0" presId="urn:microsoft.com/office/officeart/2008/layout/NameandTitleOrganizationalChart"/>
    <dgm:cxn modelId="{8BB624C6-EDD6-4B43-861B-C0F8F6F9B8C7}" type="presParOf" srcId="{B76313FE-9265-49F1-830A-8DDF4651D805}" destId="{4EA1F3AF-8964-445F-B03E-B519123276FC}" srcOrd="0" destOrd="0" presId="urn:microsoft.com/office/officeart/2008/layout/NameandTitleOrganizationalChart"/>
    <dgm:cxn modelId="{C6D753CE-DC72-4E6F-A598-4DE98497F74F}" type="presParOf" srcId="{4EA1F3AF-8964-445F-B03E-B519123276FC}" destId="{27C04794-9497-4FE8-A95A-56CA7B1182C1}" srcOrd="0" destOrd="0" presId="urn:microsoft.com/office/officeart/2008/layout/NameandTitleOrganizationalChart"/>
    <dgm:cxn modelId="{F29E8306-E122-49FB-A0FB-5DD5F41A48F7}" type="presParOf" srcId="{4EA1F3AF-8964-445F-B03E-B519123276FC}" destId="{81737D48-6CC3-48A5-9A3A-D5FF4F7CE7C0}" srcOrd="1" destOrd="0" presId="urn:microsoft.com/office/officeart/2008/layout/NameandTitleOrganizationalChart"/>
    <dgm:cxn modelId="{98C00436-B9E6-4690-8CE7-7447F9CFFDD3}" type="presParOf" srcId="{4EA1F3AF-8964-445F-B03E-B519123276FC}" destId="{6FAB809D-55FB-4FFF-834F-FA3D6B802BA1}" srcOrd="2" destOrd="0" presId="urn:microsoft.com/office/officeart/2008/layout/NameandTitleOrganizationalChart"/>
    <dgm:cxn modelId="{59AEE86B-23BA-4A26-831F-2ED534A416F3}" type="presParOf" srcId="{B76313FE-9265-49F1-830A-8DDF4651D805}" destId="{9E82AC8F-C0D2-429A-A406-20B7D94DD070}" srcOrd="1" destOrd="0" presId="urn:microsoft.com/office/officeart/2008/layout/NameandTitleOrganizationalChart"/>
    <dgm:cxn modelId="{8DFA3D9E-F2B8-45CD-97BE-51FF860CBD1F}" type="presParOf" srcId="{B76313FE-9265-49F1-830A-8DDF4651D805}" destId="{43798B88-5EB5-4D16-B8CC-650E9715C219}" srcOrd="2" destOrd="0" presId="urn:microsoft.com/office/officeart/2008/layout/NameandTitleOrganizationalChart"/>
    <dgm:cxn modelId="{52B15FC4-DAB3-40C2-B5AA-A078E2A6A18A}" type="presParOf" srcId="{BB12A94D-1D08-40E6-B42E-11F776C775F7}" destId="{C2317AF2-88FD-4A4F-98D4-4BC766F33AF5}" srcOrd="2" destOrd="0" presId="urn:microsoft.com/office/officeart/2008/layout/NameandTitleOrganizationalChart"/>
    <dgm:cxn modelId="{E9E63AC8-D608-4B57-80D1-1D16ECFD1E9A}" type="presParOf" srcId="{0B33AC45-1A4F-47C0-B897-C417DF7FD2FC}" destId="{23594968-7748-473C-91C0-9917EBA1683D}" srcOrd="2" destOrd="0" presId="urn:microsoft.com/office/officeart/2008/layout/NameandTitleOrganizationalChart"/>
    <dgm:cxn modelId="{9812040C-6AA7-4448-9671-52003593DAD9}" type="presParOf" srcId="{23594968-7748-473C-91C0-9917EBA1683D}" destId="{B0BB2379-8264-489C-8FC0-F804A1BF3D7A}" srcOrd="0" destOrd="0" presId="urn:microsoft.com/office/officeart/2008/layout/NameandTitleOrganizationalChart"/>
    <dgm:cxn modelId="{38E1DA39-708D-4184-A6E5-8DA0F3A46659}" type="presParOf" srcId="{23594968-7748-473C-91C0-9917EBA1683D}" destId="{E5F22B00-3339-484A-ADFE-266D9CDF9519}" srcOrd="1" destOrd="0" presId="urn:microsoft.com/office/officeart/2008/layout/NameandTitleOrganizationalChart"/>
    <dgm:cxn modelId="{510574E6-0A31-48AF-8CD8-4EF9B3DD5B9B}" type="presParOf" srcId="{E5F22B00-3339-484A-ADFE-266D9CDF9519}" destId="{E7C1E045-8C56-4B3F-93FA-3016DB95CCBF}" srcOrd="0" destOrd="0" presId="urn:microsoft.com/office/officeart/2008/layout/NameandTitleOrganizationalChart"/>
    <dgm:cxn modelId="{CC1A9803-9793-492F-90FF-2BF8AEC673FF}" type="presParOf" srcId="{E7C1E045-8C56-4B3F-93FA-3016DB95CCBF}" destId="{314909BA-FAA3-4BBE-985D-1946B48FDC3C}" srcOrd="0" destOrd="0" presId="urn:microsoft.com/office/officeart/2008/layout/NameandTitleOrganizationalChart"/>
    <dgm:cxn modelId="{FEA87FD5-885F-42A9-A03F-F23E814716F2}" type="presParOf" srcId="{E7C1E045-8C56-4B3F-93FA-3016DB95CCBF}" destId="{816B7FA2-A4F0-42B3-97E7-D80303DF885F}" srcOrd="1" destOrd="0" presId="urn:microsoft.com/office/officeart/2008/layout/NameandTitleOrganizationalChart"/>
    <dgm:cxn modelId="{60C6B547-DBA6-4E96-8EFD-36C75E21ECA3}" type="presParOf" srcId="{E7C1E045-8C56-4B3F-93FA-3016DB95CCBF}" destId="{B407230A-E35C-45AD-A94E-F32DA974EC3B}" srcOrd="2" destOrd="0" presId="urn:microsoft.com/office/officeart/2008/layout/NameandTitleOrganizationalChart"/>
    <dgm:cxn modelId="{AF087E79-F279-4742-813B-05E4C7A2A371}" type="presParOf" srcId="{E5F22B00-3339-484A-ADFE-266D9CDF9519}" destId="{2C5314BC-0151-45EE-88AD-8C1413D0CA51}" srcOrd="1" destOrd="0" presId="urn:microsoft.com/office/officeart/2008/layout/NameandTitleOrganizationalChart"/>
    <dgm:cxn modelId="{3239D198-1D9D-46D4-80CA-710E382D2BCF}" type="presParOf" srcId="{E5F22B00-3339-484A-ADFE-266D9CDF9519}" destId="{436C1DA5-FE12-4B9F-A6A7-3FBD31F692DC}" srcOrd="2" destOrd="0" presId="urn:microsoft.com/office/officeart/2008/layout/NameandTitleOrganizational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036EE6-538A-4607-98D5-9E048D34BF3C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3FC8522-0B0C-4D86-9190-0A0EBA7C2BCE}">
      <dgm:prSet phldrT="[Text]" custT="1"/>
      <dgm:spPr/>
      <dgm:t>
        <a:bodyPr/>
        <a:lstStyle/>
        <a:p>
          <a:r>
            <a:rPr lang="en-US" sz="2000" dirty="0"/>
            <a:t>&lt;html </a:t>
          </a:r>
          <a:r>
            <a:rPr lang="en-US" sz="2000" dirty="0" err="1"/>
            <a:t>lang</a:t>
          </a:r>
          <a:r>
            <a:rPr lang="en-US" sz="2000" dirty="0"/>
            <a:t>=“</a:t>
          </a:r>
          <a:r>
            <a:rPr lang="en-US" sz="2000" dirty="0" err="1"/>
            <a:t>en</a:t>
          </a:r>
          <a:r>
            <a:rPr lang="en-US" sz="2000" dirty="0"/>
            <a:t>”&gt;</a:t>
          </a:r>
        </a:p>
      </dgm:t>
    </dgm:pt>
    <dgm:pt modelId="{B863ECD3-6C8A-49AD-A331-772E7A13C2E4}" type="parTrans" cxnId="{05CB1E37-0628-4338-8B29-793E0D8A4423}">
      <dgm:prSet/>
      <dgm:spPr/>
      <dgm:t>
        <a:bodyPr/>
        <a:lstStyle/>
        <a:p>
          <a:endParaRPr lang="en-US"/>
        </a:p>
      </dgm:t>
    </dgm:pt>
    <dgm:pt modelId="{9B2387EC-D2A5-4B58-A7DB-0A673E442DCA}" type="sibTrans" cxnId="{05CB1E37-0628-4338-8B29-793E0D8A4423}">
      <dgm:prSet/>
      <dgm:spPr/>
      <dgm:t>
        <a:bodyPr/>
        <a:lstStyle/>
        <a:p>
          <a:endParaRPr lang="en-US"/>
        </a:p>
      </dgm:t>
    </dgm:pt>
    <dgm:pt modelId="{5AFF9459-C8C6-47BA-8E51-18565BFE2CEA}">
      <dgm:prSet phldrT="[Text]" custT="1"/>
      <dgm:spPr/>
      <dgm:t>
        <a:bodyPr/>
        <a:lstStyle/>
        <a:p>
          <a:r>
            <a:rPr lang="en-US" sz="1700" dirty="0"/>
            <a:t>Specify the languages used for screen readers </a:t>
          </a:r>
        </a:p>
      </dgm:t>
    </dgm:pt>
    <dgm:pt modelId="{EC1417CD-4012-4D9F-B056-A9B49689E453}" type="parTrans" cxnId="{91AED8D6-64FF-4B65-A638-AEA7567A0ACB}">
      <dgm:prSet/>
      <dgm:spPr/>
      <dgm:t>
        <a:bodyPr/>
        <a:lstStyle/>
        <a:p>
          <a:endParaRPr lang="en-US"/>
        </a:p>
      </dgm:t>
    </dgm:pt>
    <dgm:pt modelId="{151FAD1E-112F-478D-A683-6BDD4F29B8C1}" type="sibTrans" cxnId="{91AED8D6-64FF-4B65-A638-AEA7567A0ACB}">
      <dgm:prSet/>
      <dgm:spPr/>
      <dgm:t>
        <a:bodyPr/>
        <a:lstStyle/>
        <a:p>
          <a:endParaRPr lang="en-US"/>
        </a:p>
      </dgm:t>
    </dgm:pt>
    <dgm:pt modelId="{E93B16A3-CC0C-43CB-B62A-395A57437938}">
      <dgm:prSet phldrT="[Text]" custT="1"/>
      <dgm:spPr/>
      <dgm:t>
        <a:bodyPr/>
        <a:lstStyle/>
        <a:p>
          <a:r>
            <a:rPr lang="en-US" sz="2000" dirty="0"/>
            <a:t>&lt;title&gt; Home | RGU &lt;/title&gt;</a:t>
          </a:r>
        </a:p>
      </dgm:t>
    </dgm:pt>
    <dgm:pt modelId="{EA5173D4-A87C-4F36-BE1A-106B62AEDCFE}" type="parTrans" cxnId="{11ED5D7F-45F2-4FB5-B916-2169086AF5C5}">
      <dgm:prSet/>
      <dgm:spPr/>
      <dgm:t>
        <a:bodyPr/>
        <a:lstStyle/>
        <a:p>
          <a:endParaRPr lang="en-US"/>
        </a:p>
      </dgm:t>
    </dgm:pt>
    <dgm:pt modelId="{0C6DAA54-1867-42D8-BC36-C4B127DD09BE}" type="sibTrans" cxnId="{11ED5D7F-45F2-4FB5-B916-2169086AF5C5}">
      <dgm:prSet/>
      <dgm:spPr/>
      <dgm:t>
        <a:bodyPr/>
        <a:lstStyle/>
        <a:p>
          <a:endParaRPr lang="en-US"/>
        </a:p>
      </dgm:t>
    </dgm:pt>
    <dgm:pt modelId="{919DBD77-7E2F-443D-A43C-B31551A48FE0}">
      <dgm:prSet phldrT="[Text]" custT="1"/>
      <dgm:spPr/>
      <dgm:t>
        <a:bodyPr/>
        <a:lstStyle/>
        <a:p>
          <a:r>
            <a:rPr lang="en-US" sz="1700" dirty="0"/>
            <a:t>Screen readers uniquely identify pages</a:t>
          </a:r>
        </a:p>
      </dgm:t>
    </dgm:pt>
    <dgm:pt modelId="{8CF5A67B-401F-49BD-95A4-49411350B226}" type="parTrans" cxnId="{F415750D-BD6B-409C-B38D-28914FCA3EDF}">
      <dgm:prSet/>
      <dgm:spPr/>
      <dgm:t>
        <a:bodyPr/>
        <a:lstStyle/>
        <a:p>
          <a:endParaRPr lang="en-US"/>
        </a:p>
      </dgm:t>
    </dgm:pt>
    <dgm:pt modelId="{F6B98B30-8FA5-44D1-BC20-1FB772672FF1}" type="sibTrans" cxnId="{F415750D-BD6B-409C-B38D-28914FCA3EDF}">
      <dgm:prSet/>
      <dgm:spPr/>
      <dgm:t>
        <a:bodyPr/>
        <a:lstStyle/>
        <a:p>
          <a:endParaRPr lang="en-US"/>
        </a:p>
      </dgm:t>
    </dgm:pt>
    <dgm:pt modelId="{9DF694DC-02DA-4C0C-8867-3439B76EFEDB}">
      <dgm:prSet custT="1"/>
      <dgm:spPr/>
      <dgm:t>
        <a:bodyPr/>
        <a:lstStyle/>
        <a:p>
          <a:r>
            <a:rPr lang="en-US" sz="2600" dirty="0"/>
            <a:t>&lt;h1&gt;Heading&lt;/h1&gt;… </a:t>
          </a:r>
          <a:r>
            <a:rPr lang="en-US" sz="2200" dirty="0"/>
            <a:t>&lt;h2&gt;Heading&lt;/h2&gt;</a:t>
          </a:r>
        </a:p>
      </dgm:t>
    </dgm:pt>
    <dgm:pt modelId="{DFC4186D-5A8F-4BC0-BC38-B06C782EC224}" type="parTrans" cxnId="{428E4651-E544-44F5-9E47-1DCB2A586D20}">
      <dgm:prSet/>
      <dgm:spPr/>
      <dgm:t>
        <a:bodyPr/>
        <a:lstStyle/>
        <a:p>
          <a:endParaRPr lang="en-US"/>
        </a:p>
      </dgm:t>
    </dgm:pt>
    <dgm:pt modelId="{9736E0DB-E902-4472-A8AD-163E529B59D4}" type="sibTrans" cxnId="{428E4651-E544-44F5-9E47-1DCB2A586D20}">
      <dgm:prSet/>
      <dgm:spPr/>
      <dgm:t>
        <a:bodyPr/>
        <a:lstStyle/>
        <a:p>
          <a:endParaRPr lang="en-US"/>
        </a:p>
      </dgm:t>
    </dgm:pt>
    <dgm:pt modelId="{B612E3B3-5C57-4208-9E1A-2C798D5ADFC5}">
      <dgm:prSet custT="1"/>
      <dgm:spPr/>
      <dgm:t>
        <a:bodyPr/>
        <a:lstStyle/>
        <a:p>
          <a:r>
            <a:rPr lang="en-US" sz="1700" dirty="0"/>
            <a:t>Use of proper headings help structure document, read by Screen readers</a:t>
          </a:r>
        </a:p>
      </dgm:t>
    </dgm:pt>
    <dgm:pt modelId="{F53B6C09-4F3A-4AD8-AE20-71DE5FEC0726}" type="parTrans" cxnId="{1BEB8974-7A74-4811-B3A0-EF8EEF6CE4AE}">
      <dgm:prSet/>
      <dgm:spPr/>
      <dgm:t>
        <a:bodyPr/>
        <a:lstStyle/>
        <a:p>
          <a:endParaRPr lang="en-US"/>
        </a:p>
      </dgm:t>
    </dgm:pt>
    <dgm:pt modelId="{220423F1-8739-42C1-98D0-0F3C4EF0C9E7}" type="sibTrans" cxnId="{1BEB8974-7A74-4811-B3A0-EF8EEF6CE4AE}">
      <dgm:prSet/>
      <dgm:spPr/>
      <dgm:t>
        <a:bodyPr/>
        <a:lstStyle/>
        <a:p>
          <a:endParaRPr lang="en-US"/>
        </a:p>
      </dgm:t>
    </dgm:pt>
    <dgm:pt modelId="{AC155407-6365-4EEA-BEAF-25200E23776A}">
      <dgm:prSet custT="1"/>
      <dgm:spPr/>
      <dgm:t>
        <a:bodyPr/>
        <a:lstStyle/>
        <a:p>
          <a:r>
            <a:rPr lang="en-US" sz="2000" dirty="0"/>
            <a:t>&lt;meta name=“author” content=“Janani H”&gt;</a:t>
          </a:r>
        </a:p>
      </dgm:t>
    </dgm:pt>
    <dgm:pt modelId="{A70B4ED6-9F8B-4960-9A37-E7D2F67B9E4B}" type="parTrans" cxnId="{36C5F059-DFD8-42AC-973E-DB495A9812DC}">
      <dgm:prSet/>
      <dgm:spPr/>
      <dgm:t>
        <a:bodyPr/>
        <a:lstStyle/>
        <a:p>
          <a:endParaRPr lang="en-US"/>
        </a:p>
      </dgm:t>
    </dgm:pt>
    <dgm:pt modelId="{0435B908-D3C2-49C2-AD88-6497D3964F61}" type="sibTrans" cxnId="{36C5F059-DFD8-42AC-973E-DB495A9812DC}">
      <dgm:prSet/>
      <dgm:spPr/>
      <dgm:t>
        <a:bodyPr/>
        <a:lstStyle/>
        <a:p>
          <a:endParaRPr lang="en-US"/>
        </a:p>
      </dgm:t>
    </dgm:pt>
    <dgm:pt modelId="{D42E9AC0-C902-4C6D-AA21-CE188395495E}">
      <dgm:prSet custT="1"/>
      <dgm:spPr/>
      <dgm:t>
        <a:bodyPr/>
        <a:lstStyle/>
        <a:p>
          <a:r>
            <a:rPr lang="en-GB" sz="1700" dirty="0"/>
            <a:t>Why specifying keywords?</a:t>
          </a:r>
          <a:endParaRPr lang="en-US" sz="1700" dirty="0"/>
        </a:p>
      </dgm:t>
    </dgm:pt>
    <dgm:pt modelId="{D73F4CE0-7D27-4600-8589-F4F1A9E9AD0E}" type="parTrans" cxnId="{12FA4A9D-E7E6-4866-970F-A2995A525997}">
      <dgm:prSet/>
      <dgm:spPr/>
      <dgm:t>
        <a:bodyPr/>
        <a:lstStyle/>
        <a:p>
          <a:endParaRPr lang="en-US"/>
        </a:p>
      </dgm:t>
    </dgm:pt>
    <dgm:pt modelId="{7EDF9187-6F62-49DF-B080-3EC76AE88228}" type="sibTrans" cxnId="{12FA4A9D-E7E6-4866-970F-A2995A525997}">
      <dgm:prSet/>
      <dgm:spPr/>
      <dgm:t>
        <a:bodyPr/>
        <a:lstStyle/>
        <a:p>
          <a:endParaRPr lang="en-US"/>
        </a:p>
      </dgm:t>
    </dgm:pt>
    <dgm:pt modelId="{50FC65E5-053D-4C92-AE61-ABB9EB68A62E}">
      <dgm:prSet custT="1"/>
      <dgm:spPr/>
      <dgm:t>
        <a:bodyPr/>
        <a:lstStyle/>
        <a:p>
          <a:r>
            <a:rPr lang="en-US" sz="2000" dirty="0"/>
            <a:t>Use &lt;p&gt;, &lt;</a:t>
          </a:r>
          <a:r>
            <a:rPr lang="en-US" sz="2000" dirty="0" err="1"/>
            <a:t>em</a:t>
          </a:r>
          <a:r>
            <a:rPr lang="en-US" sz="2000" dirty="0"/>
            <a:t>&gt;, &lt;</a:t>
          </a:r>
          <a:r>
            <a:rPr lang="en-US" sz="2000" dirty="0" err="1"/>
            <a:t>blockquote</a:t>
          </a:r>
          <a:r>
            <a:rPr lang="en-US" sz="2000" dirty="0"/>
            <a:t>&gt;, &lt;</a:t>
          </a:r>
          <a:r>
            <a:rPr lang="en-US" sz="2000" dirty="0" err="1"/>
            <a:t>ul</a:t>
          </a:r>
          <a:r>
            <a:rPr lang="en-US" sz="2000" dirty="0"/>
            <a:t>&gt;…</a:t>
          </a:r>
        </a:p>
      </dgm:t>
    </dgm:pt>
    <dgm:pt modelId="{2F442A2F-FB95-4C6E-89AB-142F55373EE3}" type="parTrans" cxnId="{D8800AC2-0AD4-41E9-8FD1-DFC5967712AA}">
      <dgm:prSet/>
      <dgm:spPr/>
      <dgm:t>
        <a:bodyPr/>
        <a:lstStyle/>
        <a:p>
          <a:endParaRPr lang="en-US"/>
        </a:p>
      </dgm:t>
    </dgm:pt>
    <dgm:pt modelId="{1B1BD2DD-6E4D-44E3-BEFC-8D40752AF673}" type="sibTrans" cxnId="{D8800AC2-0AD4-41E9-8FD1-DFC5967712AA}">
      <dgm:prSet/>
      <dgm:spPr/>
      <dgm:t>
        <a:bodyPr/>
        <a:lstStyle/>
        <a:p>
          <a:endParaRPr lang="en-US"/>
        </a:p>
      </dgm:t>
    </dgm:pt>
    <dgm:pt modelId="{FE4BEFB1-3ECC-4A85-874D-E166A097CC2C}">
      <dgm:prSet custT="1"/>
      <dgm:spPr/>
      <dgm:t>
        <a:bodyPr/>
        <a:lstStyle/>
        <a:p>
          <a:r>
            <a:rPr lang="en-US" sz="1700" dirty="0"/>
            <a:t>Read by screen readers, improve consistency</a:t>
          </a:r>
        </a:p>
      </dgm:t>
    </dgm:pt>
    <dgm:pt modelId="{7548F68E-F2DD-4921-8B70-9D36C225533E}" type="parTrans" cxnId="{F6093600-E664-4DF9-8EFE-E8CD4FACFFAB}">
      <dgm:prSet/>
      <dgm:spPr/>
      <dgm:t>
        <a:bodyPr/>
        <a:lstStyle/>
        <a:p>
          <a:endParaRPr lang="en-US"/>
        </a:p>
      </dgm:t>
    </dgm:pt>
    <dgm:pt modelId="{96CCC884-5F57-45AE-85CA-12C5ADFD81DA}" type="sibTrans" cxnId="{F6093600-E664-4DF9-8EFE-E8CD4FACFFAB}">
      <dgm:prSet/>
      <dgm:spPr/>
      <dgm:t>
        <a:bodyPr/>
        <a:lstStyle/>
        <a:p>
          <a:endParaRPr lang="en-US"/>
        </a:p>
      </dgm:t>
    </dgm:pt>
    <dgm:pt modelId="{8EC26FCA-00C6-4FDF-AF5F-5CF02C1274BC}" type="pres">
      <dgm:prSet presAssocID="{F1036EE6-538A-4607-98D5-9E048D34BF3C}" presName="linear" presStyleCnt="0">
        <dgm:presLayoutVars>
          <dgm:animLvl val="lvl"/>
          <dgm:resizeHandles val="exact"/>
        </dgm:presLayoutVars>
      </dgm:prSet>
      <dgm:spPr/>
    </dgm:pt>
    <dgm:pt modelId="{2F01745A-085A-4220-96D1-025F28B9AA7C}" type="pres">
      <dgm:prSet presAssocID="{33FC8522-0B0C-4D86-9190-0A0EBA7C2BC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108EB13-F604-4D50-AA5C-ADC6E18B608D}" type="pres">
      <dgm:prSet presAssocID="{33FC8522-0B0C-4D86-9190-0A0EBA7C2BCE}" presName="childText" presStyleLbl="revTx" presStyleIdx="0" presStyleCnt="5">
        <dgm:presLayoutVars>
          <dgm:bulletEnabled val="1"/>
        </dgm:presLayoutVars>
      </dgm:prSet>
      <dgm:spPr/>
    </dgm:pt>
    <dgm:pt modelId="{DF2F83CB-B5DF-4055-BB09-BECE3BB13BB1}" type="pres">
      <dgm:prSet presAssocID="{E93B16A3-CC0C-43CB-B62A-395A5743793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1852E5C-BE76-4B48-A04A-74CFDFC9231D}" type="pres">
      <dgm:prSet presAssocID="{E93B16A3-CC0C-43CB-B62A-395A57437938}" presName="childText" presStyleLbl="revTx" presStyleIdx="1" presStyleCnt="5">
        <dgm:presLayoutVars>
          <dgm:bulletEnabled val="1"/>
        </dgm:presLayoutVars>
      </dgm:prSet>
      <dgm:spPr/>
    </dgm:pt>
    <dgm:pt modelId="{2F9F27C9-97F5-4C74-BA37-22D10BC2A73D}" type="pres">
      <dgm:prSet presAssocID="{9DF694DC-02DA-4C0C-8867-3439B76EFED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6EA6F9D-979C-4183-9586-6285DE7208DC}" type="pres">
      <dgm:prSet presAssocID="{9DF694DC-02DA-4C0C-8867-3439B76EFEDB}" presName="childText" presStyleLbl="revTx" presStyleIdx="2" presStyleCnt="5">
        <dgm:presLayoutVars>
          <dgm:bulletEnabled val="1"/>
        </dgm:presLayoutVars>
      </dgm:prSet>
      <dgm:spPr/>
    </dgm:pt>
    <dgm:pt modelId="{C8619D70-8E44-4536-8B69-D5D1C40DE609}" type="pres">
      <dgm:prSet presAssocID="{AC155407-6365-4EEA-BEAF-25200E23776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8D44739-D9B8-4E08-9882-41D1B6239AD9}" type="pres">
      <dgm:prSet presAssocID="{AC155407-6365-4EEA-BEAF-25200E23776A}" presName="childText" presStyleLbl="revTx" presStyleIdx="3" presStyleCnt="5">
        <dgm:presLayoutVars>
          <dgm:bulletEnabled val="1"/>
        </dgm:presLayoutVars>
      </dgm:prSet>
      <dgm:spPr/>
    </dgm:pt>
    <dgm:pt modelId="{C43D37DC-FC5A-4184-93A3-BDDF1B6735CC}" type="pres">
      <dgm:prSet presAssocID="{50FC65E5-053D-4C92-AE61-ABB9EB68A62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4CD239D-43EB-4968-AC43-C21771120750}" type="pres">
      <dgm:prSet presAssocID="{50FC65E5-053D-4C92-AE61-ABB9EB68A62E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F6093600-E664-4DF9-8EFE-E8CD4FACFFAB}" srcId="{50FC65E5-053D-4C92-AE61-ABB9EB68A62E}" destId="{FE4BEFB1-3ECC-4A85-874D-E166A097CC2C}" srcOrd="0" destOrd="0" parTransId="{7548F68E-F2DD-4921-8B70-9D36C225533E}" sibTransId="{96CCC884-5F57-45AE-85CA-12C5ADFD81DA}"/>
    <dgm:cxn modelId="{965C8902-C1D0-41CC-B95E-F52722E26FAA}" type="presOf" srcId="{9DF694DC-02DA-4C0C-8867-3439B76EFEDB}" destId="{2F9F27C9-97F5-4C74-BA37-22D10BC2A73D}" srcOrd="0" destOrd="0" presId="urn:microsoft.com/office/officeart/2005/8/layout/vList2"/>
    <dgm:cxn modelId="{F415750D-BD6B-409C-B38D-28914FCA3EDF}" srcId="{E93B16A3-CC0C-43CB-B62A-395A57437938}" destId="{919DBD77-7E2F-443D-A43C-B31551A48FE0}" srcOrd="0" destOrd="0" parTransId="{8CF5A67B-401F-49BD-95A4-49411350B226}" sibTransId="{F6B98B30-8FA5-44D1-BC20-1FB772672FF1}"/>
    <dgm:cxn modelId="{361E5918-C1D8-47A8-9163-C9DDA8CA5547}" type="presOf" srcId="{D42E9AC0-C902-4C6D-AA21-CE188395495E}" destId="{38D44739-D9B8-4E08-9882-41D1B6239AD9}" srcOrd="0" destOrd="0" presId="urn:microsoft.com/office/officeart/2005/8/layout/vList2"/>
    <dgm:cxn modelId="{05CB1E37-0628-4338-8B29-793E0D8A4423}" srcId="{F1036EE6-538A-4607-98D5-9E048D34BF3C}" destId="{33FC8522-0B0C-4D86-9190-0A0EBA7C2BCE}" srcOrd="0" destOrd="0" parTransId="{B863ECD3-6C8A-49AD-A331-772E7A13C2E4}" sibTransId="{9B2387EC-D2A5-4B58-A7DB-0A673E442DCA}"/>
    <dgm:cxn modelId="{1BB51E66-5D64-484F-854C-F7BB8F4FC0BD}" type="presOf" srcId="{AC155407-6365-4EEA-BEAF-25200E23776A}" destId="{C8619D70-8E44-4536-8B69-D5D1C40DE609}" srcOrd="0" destOrd="0" presId="urn:microsoft.com/office/officeart/2005/8/layout/vList2"/>
    <dgm:cxn modelId="{428E4651-E544-44F5-9E47-1DCB2A586D20}" srcId="{F1036EE6-538A-4607-98D5-9E048D34BF3C}" destId="{9DF694DC-02DA-4C0C-8867-3439B76EFEDB}" srcOrd="2" destOrd="0" parTransId="{DFC4186D-5A8F-4BC0-BC38-B06C782EC224}" sibTransId="{9736E0DB-E902-4472-A8AD-163E529B59D4}"/>
    <dgm:cxn modelId="{1B1C9752-1A51-4BCB-BD22-7C19624E507B}" type="presOf" srcId="{33FC8522-0B0C-4D86-9190-0A0EBA7C2BCE}" destId="{2F01745A-085A-4220-96D1-025F28B9AA7C}" srcOrd="0" destOrd="0" presId="urn:microsoft.com/office/officeart/2005/8/layout/vList2"/>
    <dgm:cxn modelId="{1BEB8974-7A74-4811-B3A0-EF8EEF6CE4AE}" srcId="{9DF694DC-02DA-4C0C-8867-3439B76EFEDB}" destId="{B612E3B3-5C57-4208-9E1A-2C798D5ADFC5}" srcOrd="0" destOrd="0" parTransId="{F53B6C09-4F3A-4AD8-AE20-71DE5FEC0726}" sibTransId="{220423F1-8739-42C1-98D0-0F3C4EF0C9E7}"/>
    <dgm:cxn modelId="{36C5F059-DFD8-42AC-973E-DB495A9812DC}" srcId="{F1036EE6-538A-4607-98D5-9E048D34BF3C}" destId="{AC155407-6365-4EEA-BEAF-25200E23776A}" srcOrd="3" destOrd="0" parTransId="{A70B4ED6-9F8B-4960-9A37-E7D2F67B9E4B}" sibTransId="{0435B908-D3C2-49C2-AD88-6497D3964F61}"/>
    <dgm:cxn modelId="{11ED5D7F-45F2-4FB5-B916-2169086AF5C5}" srcId="{F1036EE6-538A-4607-98D5-9E048D34BF3C}" destId="{E93B16A3-CC0C-43CB-B62A-395A57437938}" srcOrd="1" destOrd="0" parTransId="{EA5173D4-A87C-4F36-BE1A-106B62AEDCFE}" sibTransId="{0C6DAA54-1867-42D8-BC36-C4B127DD09BE}"/>
    <dgm:cxn modelId="{CB5EB399-2661-4351-A2A9-A2BD78750B2D}" type="presOf" srcId="{919DBD77-7E2F-443D-A43C-B31551A48FE0}" destId="{31852E5C-BE76-4B48-A04A-74CFDFC9231D}" srcOrd="0" destOrd="0" presId="urn:microsoft.com/office/officeart/2005/8/layout/vList2"/>
    <dgm:cxn modelId="{12FA4A9D-E7E6-4866-970F-A2995A525997}" srcId="{AC155407-6365-4EEA-BEAF-25200E23776A}" destId="{D42E9AC0-C902-4C6D-AA21-CE188395495E}" srcOrd="0" destOrd="0" parTransId="{D73F4CE0-7D27-4600-8589-F4F1A9E9AD0E}" sibTransId="{7EDF9187-6F62-49DF-B080-3EC76AE88228}"/>
    <dgm:cxn modelId="{D8800AC2-0AD4-41E9-8FD1-DFC5967712AA}" srcId="{F1036EE6-538A-4607-98D5-9E048D34BF3C}" destId="{50FC65E5-053D-4C92-AE61-ABB9EB68A62E}" srcOrd="4" destOrd="0" parTransId="{2F442A2F-FB95-4C6E-89AB-142F55373EE3}" sibTransId="{1B1BD2DD-6E4D-44E3-BEFC-8D40752AF673}"/>
    <dgm:cxn modelId="{B37FB3C6-F986-4B85-9B96-C22F3269B514}" type="presOf" srcId="{FE4BEFB1-3ECC-4A85-874D-E166A097CC2C}" destId="{04CD239D-43EB-4968-AC43-C21771120750}" srcOrd="0" destOrd="0" presId="urn:microsoft.com/office/officeart/2005/8/layout/vList2"/>
    <dgm:cxn modelId="{91AED8D6-64FF-4B65-A638-AEA7567A0ACB}" srcId="{33FC8522-0B0C-4D86-9190-0A0EBA7C2BCE}" destId="{5AFF9459-C8C6-47BA-8E51-18565BFE2CEA}" srcOrd="0" destOrd="0" parTransId="{EC1417CD-4012-4D9F-B056-A9B49689E453}" sibTransId="{151FAD1E-112F-478D-A683-6BDD4F29B8C1}"/>
    <dgm:cxn modelId="{A8F63ADB-B294-4E6E-AD08-5973F564BE7C}" type="presOf" srcId="{50FC65E5-053D-4C92-AE61-ABB9EB68A62E}" destId="{C43D37DC-FC5A-4184-93A3-BDDF1B6735CC}" srcOrd="0" destOrd="0" presId="urn:microsoft.com/office/officeart/2005/8/layout/vList2"/>
    <dgm:cxn modelId="{FBDD82DF-35B8-48BF-A795-775D1D1EE38C}" type="presOf" srcId="{F1036EE6-538A-4607-98D5-9E048D34BF3C}" destId="{8EC26FCA-00C6-4FDF-AF5F-5CF02C1274BC}" srcOrd="0" destOrd="0" presId="urn:microsoft.com/office/officeart/2005/8/layout/vList2"/>
    <dgm:cxn modelId="{B319F5E7-C441-4157-9CB3-D924D04AD2CF}" type="presOf" srcId="{B612E3B3-5C57-4208-9E1A-2C798D5ADFC5}" destId="{66EA6F9D-979C-4183-9586-6285DE7208DC}" srcOrd="0" destOrd="0" presId="urn:microsoft.com/office/officeart/2005/8/layout/vList2"/>
    <dgm:cxn modelId="{41F68FEE-D5F8-4FF7-91A0-AC0F936579AF}" type="presOf" srcId="{E93B16A3-CC0C-43CB-B62A-395A57437938}" destId="{DF2F83CB-B5DF-4055-BB09-BECE3BB13BB1}" srcOrd="0" destOrd="0" presId="urn:microsoft.com/office/officeart/2005/8/layout/vList2"/>
    <dgm:cxn modelId="{9E62D4F3-5E65-4480-ABB9-507B9F4D6DC5}" type="presOf" srcId="{5AFF9459-C8C6-47BA-8E51-18565BFE2CEA}" destId="{9108EB13-F604-4D50-AA5C-ADC6E18B608D}" srcOrd="0" destOrd="0" presId="urn:microsoft.com/office/officeart/2005/8/layout/vList2"/>
    <dgm:cxn modelId="{C9C8CCFA-5985-44DE-BBC0-21D46116E848}" type="presParOf" srcId="{8EC26FCA-00C6-4FDF-AF5F-5CF02C1274BC}" destId="{2F01745A-085A-4220-96D1-025F28B9AA7C}" srcOrd="0" destOrd="0" presId="urn:microsoft.com/office/officeart/2005/8/layout/vList2"/>
    <dgm:cxn modelId="{CA967D50-4346-4055-8FAA-24028A30954A}" type="presParOf" srcId="{8EC26FCA-00C6-4FDF-AF5F-5CF02C1274BC}" destId="{9108EB13-F604-4D50-AA5C-ADC6E18B608D}" srcOrd="1" destOrd="0" presId="urn:microsoft.com/office/officeart/2005/8/layout/vList2"/>
    <dgm:cxn modelId="{4CCD4F39-FC54-4633-871B-1510C19B2265}" type="presParOf" srcId="{8EC26FCA-00C6-4FDF-AF5F-5CF02C1274BC}" destId="{DF2F83CB-B5DF-4055-BB09-BECE3BB13BB1}" srcOrd="2" destOrd="0" presId="urn:microsoft.com/office/officeart/2005/8/layout/vList2"/>
    <dgm:cxn modelId="{9DB0BCE9-C0D3-46B1-B18B-CDC7C23E722F}" type="presParOf" srcId="{8EC26FCA-00C6-4FDF-AF5F-5CF02C1274BC}" destId="{31852E5C-BE76-4B48-A04A-74CFDFC9231D}" srcOrd="3" destOrd="0" presId="urn:microsoft.com/office/officeart/2005/8/layout/vList2"/>
    <dgm:cxn modelId="{F2AB9751-BEB2-449E-8A67-65BAB28973E8}" type="presParOf" srcId="{8EC26FCA-00C6-4FDF-AF5F-5CF02C1274BC}" destId="{2F9F27C9-97F5-4C74-BA37-22D10BC2A73D}" srcOrd="4" destOrd="0" presId="urn:microsoft.com/office/officeart/2005/8/layout/vList2"/>
    <dgm:cxn modelId="{C65AA606-3B65-46E0-82AD-A669BBF601CF}" type="presParOf" srcId="{8EC26FCA-00C6-4FDF-AF5F-5CF02C1274BC}" destId="{66EA6F9D-979C-4183-9586-6285DE7208DC}" srcOrd="5" destOrd="0" presId="urn:microsoft.com/office/officeart/2005/8/layout/vList2"/>
    <dgm:cxn modelId="{E7762C7F-3E4F-4B21-A21C-84AF6BB092BB}" type="presParOf" srcId="{8EC26FCA-00C6-4FDF-AF5F-5CF02C1274BC}" destId="{C8619D70-8E44-4536-8B69-D5D1C40DE609}" srcOrd="6" destOrd="0" presId="urn:microsoft.com/office/officeart/2005/8/layout/vList2"/>
    <dgm:cxn modelId="{50E64CCA-FC0B-43D4-B4CF-6CCE0725D003}" type="presParOf" srcId="{8EC26FCA-00C6-4FDF-AF5F-5CF02C1274BC}" destId="{38D44739-D9B8-4E08-9882-41D1B6239AD9}" srcOrd="7" destOrd="0" presId="urn:microsoft.com/office/officeart/2005/8/layout/vList2"/>
    <dgm:cxn modelId="{08D463F3-C7E6-4920-826C-A1150A3FC7A7}" type="presParOf" srcId="{8EC26FCA-00C6-4FDF-AF5F-5CF02C1274BC}" destId="{C43D37DC-FC5A-4184-93A3-BDDF1B6735CC}" srcOrd="8" destOrd="0" presId="urn:microsoft.com/office/officeart/2005/8/layout/vList2"/>
    <dgm:cxn modelId="{078E7980-4A88-4A47-AA1D-8F38758C9F2F}" type="presParOf" srcId="{8EC26FCA-00C6-4FDF-AF5F-5CF02C1274BC}" destId="{04CD239D-43EB-4968-AC43-C21771120750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3E8C22-967D-4690-B682-4EE5A67C221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1A7206-84AA-49DD-8A25-E6CB46E49BE9}">
      <dgm:prSet phldrT="[Text]"/>
      <dgm:spPr/>
      <dgm:t>
        <a:bodyPr/>
        <a:lstStyle/>
        <a:p>
          <a:r>
            <a:rPr lang="en-US" dirty="0"/>
            <a:t>&lt;</a:t>
          </a:r>
          <a:r>
            <a:rPr lang="en-US" dirty="0" err="1"/>
            <a:t>img</a:t>
          </a:r>
          <a:r>
            <a:rPr lang="en-US" dirty="0"/>
            <a:t> </a:t>
          </a:r>
          <a:r>
            <a:rPr lang="en-US" dirty="0" err="1"/>
            <a:t>src</a:t>
          </a:r>
          <a:r>
            <a:rPr lang="en-US" dirty="0"/>
            <a:t>=“flower.jpg” alt=“sunflower”/&gt;</a:t>
          </a:r>
        </a:p>
      </dgm:t>
    </dgm:pt>
    <dgm:pt modelId="{F051A4B3-B49F-42CD-9564-D9DD99356322}" type="parTrans" cxnId="{81535939-B8EF-4A61-A9AB-666F51FBD24E}">
      <dgm:prSet/>
      <dgm:spPr/>
      <dgm:t>
        <a:bodyPr/>
        <a:lstStyle/>
        <a:p>
          <a:endParaRPr lang="en-US"/>
        </a:p>
      </dgm:t>
    </dgm:pt>
    <dgm:pt modelId="{9AFBE5E8-E688-429D-8383-4B1AC23915DC}" type="sibTrans" cxnId="{81535939-B8EF-4A61-A9AB-666F51FBD24E}">
      <dgm:prSet/>
      <dgm:spPr/>
      <dgm:t>
        <a:bodyPr/>
        <a:lstStyle/>
        <a:p>
          <a:endParaRPr lang="en-US"/>
        </a:p>
      </dgm:t>
    </dgm:pt>
    <dgm:pt modelId="{BB506854-D798-4A40-9F60-3F502D455BCB}">
      <dgm:prSet phldrT="[Text]"/>
      <dgm:spPr/>
      <dgm:t>
        <a:bodyPr/>
        <a:lstStyle/>
        <a:p>
          <a:r>
            <a:rPr lang="en-GB" dirty="0"/>
            <a:t>Informative images - Alt= A short description conveying the essential information presented by the image. </a:t>
          </a:r>
          <a:endParaRPr lang="en-US" dirty="0"/>
        </a:p>
      </dgm:t>
    </dgm:pt>
    <dgm:pt modelId="{F4132019-F66A-49A4-938C-BADE6AB52CB4}" type="parTrans" cxnId="{5B4EF94B-EC0E-406A-9F9C-F6BB2B6E45C4}">
      <dgm:prSet/>
      <dgm:spPr/>
      <dgm:t>
        <a:bodyPr/>
        <a:lstStyle/>
        <a:p>
          <a:endParaRPr lang="en-US"/>
        </a:p>
      </dgm:t>
    </dgm:pt>
    <dgm:pt modelId="{3198DD40-F291-4FAE-A94A-AC96C84D0D46}" type="sibTrans" cxnId="{5B4EF94B-EC0E-406A-9F9C-F6BB2B6E45C4}">
      <dgm:prSet/>
      <dgm:spPr/>
      <dgm:t>
        <a:bodyPr/>
        <a:lstStyle/>
        <a:p>
          <a:endParaRPr lang="en-US"/>
        </a:p>
      </dgm:t>
    </dgm:pt>
    <dgm:pt modelId="{A21E5AFF-827A-4C1A-AF49-300A4D9CAE14}">
      <dgm:prSet phldrT="[Text]"/>
      <dgm:spPr/>
      <dgm:t>
        <a:bodyPr/>
        <a:lstStyle/>
        <a:p>
          <a:r>
            <a:rPr lang="en-US" dirty="0"/>
            <a:t>&lt;</a:t>
          </a:r>
          <a:r>
            <a:rPr lang="en-US" dirty="0" err="1"/>
            <a:t>img</a:t>
          </a:r>
          <a:r>
            <a:rPr lang="en-US" dirty="0"/>
            <a:t> </a:t>
          </a:r>
          <a:r>
            <a:rPr lang="en-US" dirty="0" err="1"/>
            <a:t>src</a:t>
          </a:r>
          <a:r>
            <a:rPr lang="en-US" dirty="0"/>
            <a:t>=“flower.jpg” alt=“”/&gt;</a:t>
          </a:r>
        </a:p>
      </dgm:t>
    </dgm:pt>
    <dgm:pt modelId="{F34E1E86-46AA-40CE-A052-36AD80438434}" type="parTrans" cxnId="{B5A8F51A-3910-4EA0-8368-36CE1EE7296A}">
      <dgm:prSet/>
      <dgm:spPr/>
      <dgm:t>
        <a:bodyPr/>
        <a:lstStyle/>
        <a:p>
          <a:endParaRPr lang="en-US"/>
        </a:p>
      </dgm:t>
    </dgm:pt>
    <dgm:pt modelId="{EF586847-4187-420B-B5B5-C9678F400FDB}" type="sibTrans" cxnId="{B5A8F51A-3910-4EA0-8368-36CE1EE7296A}">
      <dgm:prSet/>
      <dgm:spPr/>
      <dgm:t>
        <a:bodyPr/>
        <a:lstStyle/>
        <a:p>
          <a:endParaRPr lang="en-US"/>
        </a:p>
      </dgm:t>
    </dgm:pt>
    <dgm:pt modelId="{0FA1D14D-5698-4BC5-AC7F-6778EFEA802C}">
      <dgm:prSet phldrT="[Text]"/>
      <dgm:spPr/>
      <dgm:t>
        <a:bodyPr/>
        <a:lstStyle/>
        <a:p>
          <a:r>
            <a:rPr lang="en-US" dirty="0"/>
            <a:t>Decorative images – Alt=“” </a:t>
          </a:r>
          <a:r>
            <a:rPr lang="en-GB" dirty="0"/>
            <a:t>purpose of an image is to add visual decoration to the page</a:t>
          </a:r>
          <a:endParaRPr lang="en-US" dirty="0"/>
        </a:p>
      </dgm:t>
    </dgm:pt>
    <dgm:pt modelId="{3EB8861D-6104-4D9E-BD23-1C891FD2D1EA}" type="parTrans" cxnId="{BCA963E6-4DB2-46BB-BE54-D395E3770026}">
      <dgm:prSet/>
      <dgm:spPr/>
      <dgm:t>
        <a:bodyPr/>
        <a:lstStyle/>
        <a:p>
          <a:endParaRPr lang="en-US"/>
        </a:p>
      </dgm:t>
    </dgm:pt>
    <dgm:pt modelId="{C49AD258-731C-4773-BBAF-FFF366273A54}" type="sibTrans" cxnId="{BCA963E6-4DB2-46BB-BE54-D395E3770026}">
      <dgm:prSet/>
      <dgm:spPr/>
      <dgm:t>
        <a:bodyPr/>
        <a:lstStyle/>
        <a:p>
          <a:endParaRPr lang="en-US"/>
        </a:p>
      </dgm:t>
    </dgm:pt>
    <dgm:pt modelId="{DB2EDF7C-03B8-413B-A664-BC5119BF11A3}">
      <dgm:prSet/>
      <dgm:spPr/>
      <dgm:t>
        <a:bodyPr/>
        <a:lstStyle/>
        <a:p>
          <a:r>
            <a:rPr lang="en-US" dirty="0"/>
            <a:t>&lt;</a:t>
          </a:r>
          <a:r>
            <a:rPr lang="en-US" dirty="0" err="1"/>
            <a:t>img</a:t>
          </a:r>
          <a:r>
            <a:rPr lang="en-US" dirty="0"/>
            <a:t> src=print.png alt=“print this page”/&gt;</a:t>
          </a:r>
        </a:p>
      </dgm:t>
    </dgm:pt>
    <dgm:pt modelId="{689D8086-5E39-465F-913E-CF33C60A8FD8}" type="parTrans" cxnId="{8F6CE786-3B78-4EC3-8CB5-C93E577F42CD}">
      <dgm:prSet/>
      <dgm:spPr/>
      <dgm:t>
        <a:bodyPr/>
        <a:lstStyle/>
        <a:p>
          <a:endParaRPr lang="en-US"/>
        </a:p>
      </dgm:t>
    </dgm:pt>
    <dgm:pt modelId="{41351D39-F7A1-488E-997E-9980BD40EC50}" type="sibTrans" cxnId="{8F6CE786-3B78-4EC3-8CB5-C93E577F42CD}">
      <dgm:prSet/>
      <dgm:spPr/>
      <dgm:t>
        <a:bodyPr/>
        <a:lstStyle/>
        <a:p>
          <a:endParaRPr lang="en-US"/>
        </a:p>
      </dgm:t>
    </dgm:pt>
    <dgm:pt modelId="{D6CBB07C-6576-441F-8F17-F04894DF21D9}">
      <dgm:prSet/>
      <dgm:spPr/>
      <dgm:t>
        <a:bodyPr/>
        <a:lstStyle/>
        <a:p>
          <a:r>
            <a:rPr lang="en-GB" dirty="0"/>
            <a:t>Functional Images–Alt=“describe the functionality of the link or button ”</a:t>
          </a:r>
          <a:endParaRPr lang="en-US" dirty="0"/>
        </a:p>
      </dgm:t>
    </dgm:pt>
    <dgm:pt modelId="{AFB0646F-3300-4383-A3D6-6B864E840228}" type="parTrans" cxnId="{C3D4C2AE-CC89-4357-8FA7-BD0DE123AA71}">
      <dgm:prSet/>
      <dgm:spPr/>
      <dgm:t>
        <a:bodyPr/>
        <a:lstStyle/>
        <a:p>
          <a:endParaRPr lang="en-US"/>
        </a:p>
      </dgm:t>
    </dgm:pt>
    <dgm:pt modelId="{E0DA6416-62D0-4A08-A39F-88A847EA857D}" type="sibTrans" cxnId="{C3D4C2AE-CC89-4357-8FA7-BD0DE123AA71}">
      <dgm:prSet/>
      <dgm:spPr/>
      <dgm:t>
        <a:bodyPr/>
        <a:lstStyle/>
        <a:p>
          <a:endParaRPr lang="en-US"/>
        </a:p>
      </dgm:t>
    </dgm:pt>
    <dgm:pt modelId="{CB52D3FD-62AA-4546-BEF1-F416ABC38AA6}">
      <dgm:prSet/>
      <dgm:spPr/>
      <dgm:t>
        <a:bodyPr/>
        <a:lstStyle/>
        <a:p>
          <a:r>
            <a:rPr lang="en-US" dirty="0"/>
            <a:t>&lt;</a:t>
          </a:r>
          <a:r>
            <a:rPr lang="en-US" dirty="0" err="1"/>
            <a:t>img</a:t>
          </a:r>
          <a:r>
            <a:rPr lang="en-US" dirty="0"/>
            <a:t> </a:t>
          </a:r>
          <a:r>
            <a:rPr lang="en-US" dirty="0" err="1"/>
            <a:t>src</a:t>
          </a:r>
          <a:r>
            <a:rPr lang="en-US" dirty="0"/>
            <a:t>=“sig.jpg” alt=Your access to the city”/&gt;</a:t>
          </a:r>
        </a:p>
      </dgm:t>
    </dgm:pt>
    <dgm:pt modelId="{0A497621-C3CE-4B56-87F9-48C21ED945C9}" type="parTrans" cxnId="{C0B3AEA1-A5C8-4307-A0DC-EBB11C773C79}">
      <dgm:prSet/>
      <dgm:spPr/>
      <dgm:t>
        <a:bodyPr/>
        <a:lstStyle/>
        <a:p>
          <a:endParaRPr lang="en-US"/>
        </a:p>
      </dgm:t>
    </dgm:pt>
    <dgm:pt modelId="{AFA3C22D-778A-41D5-8F81-CAC228CB90C7}" type="sibTrans" cxnId="{C0B3AEA1-A5C8-4307-A0DC-EBB11C773C79}">
      <dgm:prSet/>
      <dgm:spPr/>
      <dgm:t>
        <a:bodyPr/>
        <a:lstStyle/>
        <a:p>
          <a:endParaRPr lang="en-US"/>
        </a:p>
      </dgm:t>
    </dgm:pt>
    <dgm:pt modelId="{4377F44D-8C1D-45FE-86E6-BB46827566ED}">
      <dgm:prSet/>
      <dgm:spPr/>
      <dgm:t>
        <a:bodyPr/>
        <a:lstStyle/>
        <a:p>
          <a:r>
            <a:rPr lang="en-US" dirty="0"/>
            <a:t>Images of Text – Alt =“</a:t>
          </a:r>
          <a:r>
            <a:rPr lang="en-GB" dirty="0"/>
            <a:t>images of text are used, the text alternative should contain the same words as in the image.</a:t>
          </a:r>
          <a:r>
            <a:rPr lang="en-US" dirty="0"/>
            <a:t>”</a:t>
          </a:r>
        </a:p>
      </dgm:t>
    </dgm:pt>
    <dgm:pt modelId="{598DA104-4323-4D4A-AB59-2FF778E6A5FB}" type="parTrans" cxnId="{40D86793-B64A-4B72-93BD-4F23CD0DC01F}">
      <dgm:prSet/>
      <dgm:spPr/>
      <dgm:t>
        <a:bodyPr/>
        <a:lstStyle/>
        <a:p>
          <a:endParaRPr lang="en-US"/>
        </a:p>
      </dgm:t>
    </dgm:pt>
    <dgm:pt modelId="{0210D1C8-5FEC-4DDD-AACE-CDCC121CD6B4}" type="sibTrans" cxnId="{40D86793-B64A-4B72-93BD-4F23CD0DC01F}">
      <dgm:prSet/>
      <dgm:spPr/>
      <dgm:t>
        <a:bodyPr/>
        <a:lstStyle/>
        <a:p>
          <a:endParaRPr lang="en-US"/>
        </a:p>
      </dgm:t>
    </dgm:pt>
    <dgm:pt modelId="{D38299E3-0172-4602-9BF5-9E7783812E43}" type="pres">
      <dgm:prSet presAssocID="{183E8C22-967D-4690-B682-4EE5A67C2210}" presName="linear" presStyleCnt="0">
        <dgm:presLayoutVars>
          <dgm:animLvl val="lvl"/>
          <dgm:resizeHandles val="exact"/>
        </dgm:presLayoutVars>
      </dgm:prSet>
      <dgm:spPr/>
    </dgm:pt>
    <dgm:pt modelId="{2CED877C-78E2-4961-B31D-00D5619FD9CC}" type="pres">
      <dgm:prSet presAssocID="{3C1A7206-84AA-49DD-8A25-E6CB46E49B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9359BAE-4B03-4B38-B77C-40BDA332E1ED}" type="pres">
      <dgm:prSet presAssocID="{3C1A7206-84AA-49DD-8A25-E6CB46E49BE9}" presName="childText" presStyleLbl="revTx" presStyleIdx="0" presStyleCnt="4">
        <dgm:presLayoutVars>
          <dgm:bulletEnabled val="1"/>
        </dgm:presLayoutVars>
      </dgm:prSet>
      <dgm:spPr/>
    </dgm:pt>
    <dgm:pt modelId="{730BBFD8-7726-469F-8EB3-ADAB5696B6CF}" type="pres">
      <dgm:prSet presAssocID="{A21E5AFF-827A-4C1A-AF49-300A4D9CAE1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33F93BB-A03A-401B-945F-C69848FDEA38}" type="pres">
      <dgm:prSet presAssocID="{A21E5AFF-827A-4C1A-AF49-300A4D9CAE14}" presName="childText" presStyleLbl="revTx" presStyleIdx="1" presStyleCnt="4">
        <dgm:presLayoutVars>
          <dgm:bulletEnabled val="1"/>
        </dgm:presLayoutVars>
      </dgm:prSet>
      <dgm:spPr/>
    </dgm:pt>
    <dgm:pt modelId="{70E7307C-AC55-4451-AF5A-BFB3AC856025}" type="pres">
      <dgm:prSet presAssocID="{DB2EDF7C-03B8-413B-A664-BC5119BF11A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F92824-35EA-401E-9DC7-527671312F70}" type="pres">
      <dgm:prSet presAssocID="{DB2EDF7C-03B8-413B-A664-BC5119BF11A3}" presName="childText" presStyleLbl="revTx" presStyleIdx="2" presStyleCnt="4">
        <dgm:presLayoutVars>
          <dgm:bulletEnabled val="1"/>
        </dgm:presLayoutVars>
      </dgm:prSet>
      <dgm:spPr/>
    </dgm:pt>
    <dgm:pt modelId="{FD22D64F-1CBF-4FEE-8143-15AC5B5520A5}" type="pres">
      <dgm:prSet presAssocID="{CB52D3FD-62AA-4546-BEF1-F416ABC38AA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9982FBEB-337A-445E-99CA-8EA4BCCA0F62}" type="pres">
      <dgm:prSet presAssocID="{CB52D3FD-62AA-4546-BEF1-F416ABC38AA6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BE0FF916-A9AF-4759-AE22-55ACD3842981}" type="presOf" srcId="{0FA1D14D-5698-4BC5-AC7F-6778EFEA802C}" destId="{C33F93BB-A03A-401B-945F-C69848FDEA38}" srcOrd="0" destOrd="0" presId="urn:microsoft.com/office/officeart/2005/8/layout/vList2"/>
    <dgm:cxn modelId="{9AA2C017-406F-4D1D-B919-31359F8D605E}" type="presOf" srcId="{D6CBB07C-6576-441F-8F17-F04894DF21D9}" destId="{FFF92824-35EA-401E-9DC7-527671312F70}" srcOrd="0" destOrd="0" presId="urn:microsoft.com/office/officeart/2005/8/layout/vList2"/>
    <dgm:cxn modelId="{D3D21D1A-24B8-4B71-BDFF-7D09AE654085}" type="presOf" srcId="{183E8C22-967D-4690-B682-4EE5A67C2210}" destId="{D38299E3-0172-4602-9BF5-9E7783812E43}" srcOrd="0" destOrd="0" presId="urn:microsoft.com/office/officeart/2005/8/layout/vList2"/>
    <dgm:cxn modelId="{B5A8F51A-3910-4EA0-8368-36CE1EE7296A}" srcId="{183E8C22-967D-4690-B682-4EE5A67C2210}" destId="{A21E5AFF-827A-4C1A-AF49-300A4D9CAE14}" srcOrd="1" destOrd="0" parTransId="{F34E1E86-46AA-40CE-A052-36AD80438434}" sibTransId="{EF586847-4187-420B-B5B5-C9678F400FDB}"/>
    <dgm:cxn modelId="{81535939-B8EF-4A61-A9AB-666F51FBD24E}" srcId="{183E8C22-967D-4690-B682-4EE5A67C2210}" destId="{3C1A7206-84AA-49DD-8A25-E6CB46E49BE9}" srcOrd="0" destOrd="0" parTransId="{F051A4B3-B49F-42CD-9564-D9DD99356322}" sibTransId="{9AFBE5E8-E688-429D-8383-4B1AC23915DC}"/>
    <dgm:cxn modelId="{5B4EF94B-EC0E-406A-9F9C-F6BB2B6E45C4}" srcId="{3C1A7206-84AA-49DD-8A25-E6CB46E49BE9}" destId="{BB506854-D798-4A40-9F60-3F502D455BCB}" srcOrd="0" destOrd="0" parTransId="{F4132019-F66A-49A4-938C-BADE6AB52CB4}" sibTransId="{3198DD40-F291-4FAE-A94A-AC96C84D0D46}"/>
    <dgm:cxn modelId="{360BB26C-6233-4A52-9649-D66506EBE040}" type="presOf" srcId="{4377F44D-8C1D-45FE-86E6-BB46827566ED}" destId="{9982FBEB-337A-445E-99CA-8EA4BCCA0F62}" srcOrd="0" destOrd="0" presId="urn:microsoft.com/office/officeart/2005/8/layout/vList2"/>
    <dgm:cxn modelId="{8F6CE786-3B78-4EC3-8CB5-C93E577F42CD}" srcId="{183E8C22-967D-4690-B682-4EE5A67C2210}" destId="{DB2EDF7C-03B8-413B-A664-BC5119BF11A3}" srcOrd="2" destOrd="0" parTransId="{689D8086-5E39-465F-913E-CF33C60A8FD8}" sibTransId="{41351D39-F7A1-488E-997E-9980BD40EC50}"/>
    <dgm:cxn modelId="{40D86793-B64A-4B72-93BD-4F23CD0DC01F}" srcId="{CB52D3FD-62AA-4546-BEF1-F416ABC38AA6}" destId="{4377F44D-8C1D-45FE-86E6-BB46827566ED}" srcOrd="0" destOrd="0" parTransId="{598DA104-4323-4D4A-AB59-2FF778E6A5FB}" sibTransId="{0210D1C8-5FEC-4DDD-AACE-CDCC121CD6B4}"/>
    <dgm:cxn modelId="{98F91D9F-2E46-47D1-A317-B7DA8DE2A307}" type="presOf" srcId="{3C1A7206-84AA-49DD-8A25-E6CB46E49BE9}" destId="{2CED877C-78E2-4961-B31D-00D5619FD9CC}" srcOrd="0" destOrd="0" presId="urn:microsoft.com/office/officeart/2005/8/layout/vList2"/>
    <dgm:cxn modelId="{C0B3AEA1-A5C8-4307-A0DC-EBB11C773C79}" srcId="{183E8C22-967D-4690-B682-4EE5A67C2210}" destId="{CB52D3FD-62AA-4546-BEF1-F416ABC38AA6}" srcOrd="3" destOrd="0" parTransId="{0A497621-C3CE-4B56-87F9-48C21ED945C9}" sibTransId="{AFA3C22D-778A-41D5-8F81-CAC228CB90C7}"/>
    <dgm:cxn modelId="{986C25A6-62ED-45D0-8753-4ADC8A110415}" type="presOf" srcId="{BB506854-D798-4A40-9F60-3F502D455BCB}" destId="{A9359BAE-4B03-4B38-B77C-40BDA332E1ED}" srcOrd="0" destOrd="0" presId="urn:microsoft.com/office/officeart/2005/8/layout/vList2"/>
    <dgm:cxn modelId="{0B2C53A6-1EB8-4829-BA7E-10ED1545709A}" type="presOf" srcId="{DB2EDF7C-03B8-413B-A664-BC5119BF11A3}" destId="{70E7307C-AC55-4451-AF5A-BFB3AC856025}" srcOrd="0" destOrd="0" presId="urn:microsoft.com/office/officeart/2005/8/layout/vList2"/>
    <dgm:cxn modelId="{C3D4C2AE-CC89-4357-8FA7-BD0DE123AA71}" srcId="{DB2EDF7C-03B8-413B-A664-BC5119BF11A3}" destId="{D6CBB07C-6576-441F-8F17-F04894DF21D9}" srcOrd="0" destOrd="0" parTransId="{AFB0646F-3300-4383-A3D6-6B864E840228}" sibTransId="{E0DA6416-62D0-4A08-A39F-88A847EA857D}"/>
    <dgm:cxn modelId="{3B2061BC-F474-4B30-94C6-24FD27D230CC}" type="presOf" srcId="{A21E5AFF-827A-4C1A-AF49-300A4D9CAE14}" destId="{730BBFD8-7726-469F-8EB3-ADAB5696B6CF}" srcOrd="0" destOrd="0" presId="urn:microsoft.com/office/officeart/2005/8/layout/vList2"/>
    <dgm:cxn modelId="{AF2956E0-D9CA-419D-8B2F-EA057F8881D7}" type="presOf" srcId="{CB52D3FD-62AA-4546-BEF1-F416ABC38AA6}" destId="{FD22D64F-1CBF-4FEE-8143-15AC5B5520A5}" srcOrd="0" destOrd="0" presId="urn:microsoft.com/office/officeart/2005/8/layout/vList2"/>
    <dgm:cxn modelId="{BCA963E6-4DB2-46BB-BE54-D395E3770026}" srcId="{A21E5AFF-827A-4C1A-AF49-300A4D9CAE14}" destId="{0FA1D14D-5698-4BC5-AC7F-6778EFEA802C}" srcOrd="0" destOrd="0" parTransId="{3EB8861D-6104-4D9E-BD23-1C891FD2D1EA}" sibTransId="{C49AD258-731C-4773-BBAF-FFF366273A54}"/>
    <dgm:cxn modelId="{B334CA10-642B-429B-8D36-4B88302A6760}" type="presParOf" srcId="{D38299E3-0172-4602-9BF5-9E7783812E43}" destId="{2CED877C-78E2-4961-B31D-00D5619FD9CC}" srcOrd="0" destOrd="0" presId="urn:microsoft.com/office/officeart/2005/8/layout/vList2"/>
    <dgm:cxn modelId="{35412A3C-93C2-4922-8E68-33EA878463F5}" type="presParOf" srcId="{D38299E3-0172-4602-9BF5-9E7783812E43}" destId="{A9359BAE-4B03-4B38-B77C-40BDA332E1ED}" srcOrd="1" destOrd="0" presId="urn:microsoft.com/office/officeart/2005/8/layout/vList2"/>
    <dgm:cxn modelId="{2D1F8035-0B87-4898-B927-C4B9CDD9507F}" type="presParOf" srcId="{D38299E3-0172-4602-9BF5-9E7783812E43}" destId="{730BBFD8-7726-469F-8EB3-ADAB5696B6CF}" srcOrd="2" destOrd="0" presId="urn:microsoft.com/office/officeart/2005/8/layout/vList2"/>
    <dgm:cxn modelId="{18E4A25A-83B4-4EC9-8283-A019D5D9A9D7}" type="presParOf" srcId="{D38299E3-0172-4602-9BF5-9E7783812E43}" destId="{C33F93BB-A03A-401B-945F-C69848FDEA38}" srcOrd="3" destOrd="0" presId="urn:microsoft.com/office/officeart/2005/8/layout/vList2"/>
    <dgm:cxn modelId="{910164C4-5435-480A-8FE5-E07266B7D95B}" type="presParOf" srcId="{D38299E3-0172-4602-9BF5-9E7783812E43}" destId="{70E7307C-AC55-4451-AF5A-BFB3AC856025}" srcOrd="4" destOrd="0" presId="urn:microsoft.com/office/officeart/2005/8/layout/vList2"/>
    <dgm:cxn modelId="{090B232F-CD86-4A7E-8911-D22491C2250C}" type="presParOf" srcId="{D38299E3-0172-4602-9BF5-9E7783812E43}" destId="{FFF92824-35EA-401E-9DC7-527671312F70}" srcOrd="5" destOrd="0" presId="urn:microsoft.com/office/officeart/2005/8/layout/vList2"/>
    <dgm:cxn modelId="{19937A7D-1D77-44F3-B8D6-3E33E76DB556}" type="presParOf" srcId="{D38299E3-0172-4602-9BF5-9E7783812E43}" destId="{FD22D64F-1CBF-4FEE-8143-15AC5B5520A5}" srcOrd="6" destOrd="0" presId="urn:microsoft.com/office/officeart/2005/8/layout/vList2"/>
    <dgm:cxn modelId="{C6CDB3D6-4BD8-4267-885B-5DDC6B2024DE}" type="presParOf" srcId="{D38299E3-0172-4602-9BF5-9E7783812E43}" destId="{9982FBEB-337A-445E-99CA-8EA4BCCA0F6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43519E-57B5-4ABA-932D-73FA6CB719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191F4D-1C4A-42C4-BA88-7320100398AA}">
      <dgm:prSet phldrT="[Text]" custT="1"/>
      <dgm:spPr/>
      <dgm:t>
        <a:bodyPr/>
        <a:lstStyle/>
        <a:p>
          <a:r>
            <a:rPr lang="en-GB" sz="2000" b="1" dirty="0"/>
            <a:t>Tables with one header for rows or columns</a:t>
          </a:r>
          <a:endParaRPr lang="en-US" sz="2000" dirty="0">
            <a:latin typeface="+mn-lt"/>
          </a:endParaRPr>
        </a:p>
      </dgm:t>
    </dgm:pt>
    <dgm:pt modelId="{045B3DC8-AD3D-4C63-905A-0883B1914471}" type="parTrans" cxnId="{6BEE83FF-8D84-4873-AB8C-4537B0E552ED}">
      <dgm:prSet/>
      <dgm:spPr/>
      <dgm:t>
        <a:bodyPr/>
        <a:lstStyle/>
        <a:p>
          <a:endParaRPr lang="en-US"/>
        </a:p>
      </dgm:t>
    </dgm:pt>
    <dgm:pt modelId="{50D8A664-57A2-4DFA-9E86-802BE2943E57}" type="sibTrans" cxnId="{6BEE83FF-8D84-4873-AB8C-4537B0E552ED}">
      <dgm:prSet/>
      <dgm:spPr/>
      <dgm:t>
        <a:bodyPr/>
        <a:lstStyle/>
        <a:p>
          <a:endParaRPr lang="en-US"/>
        </a:p>
      </dgm:t>
    </dgm:pt>
    <dgm:pt modelId="{527F47C9-3CF7-4B14-880D-E786043BEF3C}">
      <dgm:prSet phldrT="[Text]"/>
      <dgm:spPr/>
      <dgm:t>
        <a:bodyPr/>
        <a:lstStyle/>
        <a:p>
          <a:r>
            <a:rPr lang="en-GB" dirty="0">
              <a:latin typeface="+mn-lt"/>
            </a:rPr>
            <a:t>Mark up header cells with </a:t>
          </a:r>
          <a:r>
            <a:rPr lang="en-GB" dirty="0">
              <a:latin typeface="+mn-lt"/>
              <a:cs typeface="Courier New" panose="02070309020205020404" pitchFamily="49" charset="0"/>
            </a:rPr>
            <a:t>&lt;</a:t>
          </a:r>
          <a:r>
            <a:rPr lang="en-GB" dirty="0" err="1">
              <a:latin typeface="+mn-lt"/>
              <a:cs typeface="Courier New" panose="02070309020205020404" pitchFamily="49" charset="0"/>
            </a:rPr>
            <a:t>th</a:t>
          </a:r>
          <a:r>
            <a:rPr lang="en-GB" dirty="0">
              <a:latin typeface="+mn-lt"/>
              <a:cs typeface="Courier New" panose="02070309020205020404" pitchFamily="49" charset="0"/>
            </a:rPr>
            <a:t>&gt; </a:t>
          </a:r>
          <a:r>
            <a:rPr lang="en-GB" dirty="0">
              <a:latin typeface="+mn-lt"/>
            </a:rPr>
            <a:t>and data cells with </a:t>
          </a:r>
          <a:r>
            <a:rPr kumimoji="0" lang="en-GB" dirty="0">
              <a:solidFill>
                <a:schemeClr val="tx1"/>
              </a:solidFill>
              <a:latin typeface="+mn-lt"/>
              <a:ea typeface="+mn-ea"/>
              <a:cs typeface="Courier New" panose="02070309020205020404" pitchFamily="49" charset="0"/>
            </a:rPr>
            <a:t>&lt;td&gt; </a:t>
          </a:r>
          <a:r>
            <a:rPr lang="en-GB" dirty="0">
              <a:latin typeface="+mn-lt"/>
            </a:rPr>
            <a:t>elements</a:t>
          </a:r>
          <a:endParaRPr lang="en-US" dirty="0"/>
        </a:p>
      </dgm:t>
    </dgm:pt>
    <dgm:pt modelId="{62914267-6A1D-49F7-ACED-AF8A16D59989}" type="parTrans" cxnId="{077750A9-72AC-4240-BF05-FE6BE1526868}">
      <dgm:prSet/>
      <dgm:spPr/>
      <dgm:t>
        <a:bodyPr/>
        <a:lstStyle/>
        <a:p>
          <a:endParaRPr lang="en-US"/>
        </a:p>
      </dgm:t>
    </dgm:pt>
    <dgm:pt modelId="{E0CE9B1C-9DD9-4AD6-9A5C-7DF5BA5AB974}" type="sibTrans" cxnId="{077750A9-72AC-4240-BF05-FE6BE1526868}">
      <dgm:prSet/>
      <dgm:spPr/>
      <dgm:t>
        <a:bodyPr/>
        <a:lstStyle/>
        <a:p>
          <a:endParaRPr lang="en-US"/>
        </a:p>
      </dgm:t>
    </dgm:pt>
    <dgm:pt modelId="{2F70AF54-D103-410C-A430-D6256B3333C3}">
      <dgm:prSet phldrT="[Text]" custT="1"/>
      <dgm:spPr/>
      <dgm:t>
        <a:bodyPr/>
        <a:lstStyle/>
        <a:p>
          <a:r>
            <a:rPr lang="en-GB" sz="2000" b="1" dirty="0"/>
            <a:t>Tables with two headers have a simple row header and a simple column header</a:t>
          </a:r>
          <a:r>
            <a:rPr lang="en-GB" sz="2000" dirty="0"/>
            <a:t>:</a:t>
          </a:r>
          <a:endParaRPr lang="en-US" sz="2000" dirty="0">
            <a:latin typeface="+mn-lt"/>
          </a:endParaRPr>
        </a:p>
      </dgm:t>
    </dgm:pt>
    <dgm:pt modelId="{E45D3C4A-872D-4150-BEBB-018C9D1A6B03}" type="parTrans" cxnId="{29693FC3-6DA3-4DC0-89CF-D88E8DA857A6}">
      <dgm:prSet/>
      <dgm:spPr/>
      <dgm:t>
        <a:bodyPr/>
        <a:lstStyle/>
        <a:p>
          <a:endParaRPr lang="en-US"/>
        </a:p>
      </dgm:t>
    </dgm:pt>
    <dgm:pt modelId="{E49B0C55-1B52-4FB6-908F-3A6B828B3FCE}" type="sibTrans" cxnId="{29693FC3-6DA3-4DC0-89CF-D88E8DA857A6}">
      <dgm:prSet/>
      <dgm:spPr/>
      <dgm:t>
        <a:bodyPr/>
        <a:lstStyle/>
        <a:p>
          <a:endParaRPr lang="en-US"/>
        </a:p>
      </dgm:t>
    </dgm:pt>
    <dgm:pt modelId="{AF1B3088-A8B7-4334-94BE-CE829EF9496B}">
      <dgm:prSet phldrT="[Text]"/>
      <dgm:spPr/>
      <dgm:t>
        <a:bodyPr/>
        <a:lstStyle/>
        <a:p>
          <a:r>
            <a:rPr lang="en-GB" dirty="0">
              <a:latin typeface="+mn-lt"/>
            </a:rPr>
            <a:t>Define the direction of each header by setting the </a:t>
          </a:r>
          <a:r>
            <a:rPr lang="en-GB" dirty="0">
              <a:latin typeface="+mn-lt"/>
              <a:cs typeface="Courier New" panose="02070309020205020404" pitchFamily="49" charset="0"/>
            </a:rPr>
            <a:t>scope</a:t>
          </a:r>
          <a:r>
            <a:rPr lang="en-GB" dirty="0">
              <a:latin typeface="+mn-lt"/>
            </a:rPr>
            <a:t> attribute to </a:t>
          </a:r>
          <a:r>
            <a:rPr lang="en-GB" dirty="0">
              <a:latin typeface="+mn-lt"/>
              <a:cs typeface="Courier New" panose="02070309020205020404" pitchFamily="49" charset="0"/>
            </a:rPr>
            <a:t>col</a:t>
          </a:r>
          <a:r>
            <a:rPr lang="en-GB" dirty="0">
              <a:latin typeface="+mn-lt"/>
            </a:rPr>
            <a:t> or </a:t>
          </a:r>
          <a:r>
            <a:rPr lang="en-GB" dirty="0">
              <a:latin typeface="+mn-lt"/>
              <a:cs typeface="Courier New" panose="02070309020205020404" pitchFamily="49" charset="0"/>
            </a:rPr>
            <a:t>row</a:t>
          </a:r>
          <a:r>
            <a:rPr lang="en-GB" dirty="0">
              <a:latin typeface="+mn-lt"/>
            </a:rPr>
            <a:t>.</a:t>
          </a:r>
          <a:endParaRPr lang="en-US" dirty="0"/>
        </a:p>
      </dgm:t>
    </dgm:pt>
    <dgm:pt modelId="{531EB5D2-EBAA-4465-A280-860B4E463AA1}" type="parTrans" cxnId="{B6C77A86-B63F-4D23-8E99-B8483CBC603A}">
      <dgm:prSet/>
      <dgm:spPr/>
      <dgm:t>
        <a:bodyPr/>
        <a:lstStyle/>
        <a:p>
          <a:endParaRPr lang="en-US"/>
        </a:p>
      </dgm:t>
    </dgm:pt>
    <dgm:pt modelId="{8A943784-A8FD-480A-B8E1-FF972BD74B8E}" type="sibTrans" cxnId="{B6C77A86-B63F-4D23-8E99-B8483CBC603A}">
      <dgm:prSet/>
      <dgm:spPr/>
      <dgm:t>
        <a:bodyPr/>
        <a:lstStyle/>
        <a:p>
          <a:endParaRPr lang="en-US"/>
        </a:p>
      </dgm:t>
    </dgm:pt>
    <dgm:pt modelId="{3A966079-53A3-4741-AE1A-30553ECFA1EA}">
      <dgm:prSet/>
      <dgm:spPr/>
      <dgm:t>
        <a:bodyPr/>
        <a:lstStyle/>
        <a:p>
          <a:r>
            <a:rPr lang="en-GB" dirty="0">
              <a:latin typeface="+mn-lt"/>
            </a:rPr>
            <a:t>A caption identifies the overall topic of a table and is useful in most situations. A summary provides orientation or navigation hints in complex tables.</a:t>
          </a:r>
          <a:endParaRPr lang="en-US" dirty="0">
            <a:latin typeface="+mn-lt"/>
          </a:endParaRPr>
        </a:p>
      </dgm:t>
    </dgm:pt>
    <dgm:pt modelId="{491058CF-B9BD-45B3-8755-3FDBDF743A85}" type="parTrans" cxnId="{06ED7597-3E40-4F9B-AEB7-C20B33CCE9EC}">
      <dgm:prSet/>
      <dgm:spPr/>
      <dgm:t>
        <a:bodyPr/>
        <a:lstStyle/>
        <a:p>
          <a:endParaRPr lang="en-US"/>
        </a:p>
      </dgm:t>
    </dgm:pt>
    <dgm:pt modelId="{88E32933-7DE9-45CB-BB62-4327883D9A55}" type="sibTrans" cxnId="{06ED7597-3E40-4F9B-AEB7-C20B33CCE9EC}">
      <dgm:prSet/>
      <dgm:spPr/>
      <dgm:t>
        <a:bodyPr/>
        <a:lstStyle/>
        <a:p>
          <a:endParaRPr lang="en-US"/>
        </a:p>
      </dgm:t>
    </dgm:pt>
    <dgm:pt modelId="{9430A6C8-A609-4A37-9A2E-3B083432640C}">
      <dgm:prSet custT="1"/>
      <dgm:spPr/>
      <dgm:t>
        <a:bodyPr/>
        <a:lstStyle/>
        <a:p>
          <a:r>
            <a:rPr lang="en-GB" sz="2000" b="1" dirty="0"/>
            <a:t>Table linearization :Avoid tables for layout - &gt; Use CSS  </a:t>
          </a:r>
          <a:endParaRPr lang="en-US" sz="2000" b="1" dirty="0"/>
        </a:p>
      </dgm:t>
    </dgm:pt>
    <dgm:pt modelId="{BB426638-1DC4-4748-B46C-D2165CF5C66B}" type="parTrans" cxnId="{3177D8F6-E480-42F3-B82E-2C9DD23BAB13}">
      <dgm:prSet/>
      <dgm:spPr/>
      <dgm:t>
        <a:bodyPr/>
        <a:lstStyle/>
        <a:p>
          <a:endParaRPr lang="en-US"/>
        </a:p>
      </dgm:t>
    </dgm:pt>
    <dgm:pt modelId="{2BD67CDB-1545-4BC3-98F1-F3C8E57B1B52}" type="sibTrans" cxnId="{3177D8F6-E480-42F3-B82E-2C9DD23BAB13}">
      <dgm:prSet/>
      <dgm:spPr/>
      <dgm:t>
        <a:bodyPr/>
        <a:lstStyle/>
        <a:p>
          <a:endParaRPr lang="en-US"/>
        </a:p>
      </dgm:t>
    </dgm:pt>
    <dgm:pt modelId="{46203F16-9196-43E6-B53B-F4AFD71F4F00}">
      <dgm:prSet custT="1"/>
      <dgm:spPr/>
      <dgm:t>
        <a:bodyPr/>
        <a:lstStyle/>
        <a:p>
          <a:r>
            <a:rPr lang="en-GB" sz="2000" b="1" dirty="0"/>
            <a:t>Caption &amp; Summary</a:t>
          </a:r>
          <a:endParaRPr lang="en-US" sz="2000" dirty="0"/>
        </a:p>
      </dgm:t>
    </dgm:pt>
    <dgm:pt modelId="{7E15A3F4-36C9-46AB-855A-4E2D169D0BFE}" type="parTrans" cxnId="{94EE0D63-41D5-417D-BC30-CBFA752AE187}">
      <dgm:prSet/>
      <dgm:spPr/>
      <dgm:t>
        <a:bodyPr/>
        <a:lstStyle/>
        <a:p>
          <a:endParaRPr lang="en-US"/>
        </a:p>
      </dgm:t>
    </dgm:pt>
    <dgm:pt modelId="{3EE33737-2E72-48F3-AFFF-A365612AAD4E}" type="sibTrans" cxnId="{94EE0D63-41D5-417D-BC30-CBFA752AE187}">
      <dgm:prSet/>
      <dgm:spPr/>
      <dgm:t>
        <a:bodyPr/>
        <a:lstStyle/>
        <a:p>
          <a:endParaRPr lang="en-US"/>
        </a:p>
      </dgm:t>
    </dgm:pt>
    <dgm:pt modelId="{886C8C31-F08A-49B6-8C06-FEEF35F16FE9}">
      <dgm:prSet/>
      <dgm:spPr/>
      <dgm:t>
        <a:bodyPr/>
        <a:lstStyle/>
        <a:p>
          <a:r>
            <a:rPr kumimoji="0" lang="en-GB" dirty="0">
              <a:solidFill>
                <a:schemeClr val="tx1"/>
              </a:solidFill>
              <a:effectLst/>
              <a:latin typeface="+mn-lt"/>
              <a:ea typeface="+mn-ea"/>
              <a:cs typeface="Courier New" panose="02070309020205020404" pitchFamily="49" charset="0"/>
            </a:rPr>
            <a:t>&lt;table summary =“……………………”&gt;</a:t>
          </a:r>
          <a:r>
            <a:rPr lang="en-GB" dirty="0">
              <a:latin typeface="+mn-lt"/>
              <a:cs typeface="Courier New" panose="02070309020205020404" pitchFamily="49" charset="0"/>
            </a:rPr>
            <a:t> </a:t>
          </a:r>
          <a:r>
            <a:rPr kumimoji="0" lang="en-GB" dirty="0">
              <a:solidFill>
                <a:schemeClr val="tx1"/>
              </a:solidFill>
              <a:effectLst/>
              <a:latin typeface="+mn-lt"/>
              <a:ea typeface="+mn-ea"/>
              <a:cs typeface="Courier New" panose="02070309020205020404" pitchFamily="49" charset="0"/>
            </a:rPr>
            <a:t>&lt;caption&gt;</a:t>
          </a:r>
          <a:r>
            <a:rPr lang="en-GB" dirty="0">
              <a:latin typeface="+mn-lt"/>
              <a:cs typeface="Courier New" panose="02070309020205020404" pitchFamily="49" charset="0"/>
            </a:rPr>
            <a:t>Caption description</a:t>
          </a:r>
          <a:r>
            <a:rPr kumimoji="0" lang="en-GB" dirty="0">
              <a:solidFill>
                <a:schemeClr val="tx1"/>
              </a:solidFill>
              <a:effectLst/>
              <a:latin typeface="+mn-lt"/>
              <a:ea typeface="+mn-ea"/>
              <a:cs typeface="Courier New" panose="02070309020205020404" pitchFamily="49" charset="0"/>
            </a:rPr>
            <a:t>&lt;/caption&gt;&lt;/table&gt;</a:t>
          </a:r>
          <a:endParaRPr lang="en-GB" dirty="0">
            <a:latin typeface="+mn-lt"/>
            <a:cs typeface="Courier New" panose="02070309020205020404" pitchFamily="49" charset="0"/>
          </a:endParaRPr>
        </a:p>
      </dgm:t>
    </dgm:pt>
    <dgm:pt modelId="{896B55BB-95E1-414C-932B-E538C5F0C6B6}" type="parTrans" cxnId="{090DA8F5-988E-43A1-83E6-F00233A7C18F}">
      <dgm:prSet/>
      <dgm:spPr/>
      <dgm:t>
        <a:bodyPr/>
        <a:lstStyle/>
        <a:p>
          <a:endParaRPr lang="en-US"/>
        </a:p>
      </dgm:t>
    </dgm:pt>
    <dgm:pt modelId="{7BB26811-9460-480F-B3CA-3B827FFD48BE}" type="sibTrans" cxnId="{090DA8F5-988E-43A1-83E6-F00233A7C18F}">
      <dgm:prSet/>
      <dgm:spPr/>
      <dgm:t>
        <a:bodyPr/>
        <a:lstStyle/>
        <a:p>
          <a:endParaRPr lang="en-US"/>
        </a:p>
      </dgm:t>
    </dgm:pt>
    <dgm:pt modelId="{50BCAD62-F348-46E3-A08C-C5F4868BBEBA}">
      <dgm:prSet/>
      <dgm:spPr/>
      <dgm:t>
        <a:bodyPr/>
        <a:lstStyle/>
        <a:p>
          <a:r>
            <a:rPr lang="en-GB" dirty="0"/>
            <a:t>Violates separation of content and presentation</a:t>
          </a:r>
          <a:endParaRPr lang="en-US" dirty="0"/>
        </a:p>
      </dgm:t>
    </dgm:pt>
    <dgm:pt modelId="{5114986E-DC50-46AD-91E8-7DFEAA2293E8}" type="parTrans" cxnId="{385622AD-6427-4795-BABF-BFE92F862BA4}">
      <dgm:prSet/>
      <dgm:spPr/>
      <dgm:t>
        <a:bodyPr/>
        <a:lstStyle/>
        <a:p>
          <a:endParaRPr lang="en-US"/>
        </a:p>
      </dgm:t>
    </dgm:pt>
    <dgm:pt modelId="{5962F2D6-FD16-46FE-BA0C-67C689952E19}" type="sibTrans" cxnId="{385622AD-6427-4795-BABF-BFE92F862BA4}">
      <dgm:prSet/>
      <dgm:spPr/>
      <dgm:t>
        <a:bodyPr/>
        <a:lstStyle/>
        <a:p>
          <a:endParaRPr lang="en-US"/>
        </a:p>
      </dgm:t>
    </dgm:pt>
    <dgm:pt modelId="{5752BEC6-153F-4E09-BD2F-8A5927283CFC}">
      <dgm:prSet/>
      <dgm:spPr/>
      <dgm:t>
        <a:bodyPr/>
        <a:lstStyle/>
        <a:p>
          <a:r>
            <a:rPr lang="en-GB"/>
            <a:t>Causes problems for </a:t>
          </a:r>
          <a:endParaRPr lang="en-GB" dirty="0"/>
        </a:p>
      </dgm:t>
    </dgm:pt>
    <dgm:pt modelId="{E19B29B1-D83E-4A94-8573-FF5122777B0F}" type="parTrans" cxnId="{018576EB-A954-4FB7-A0EB-2F965FE2AFED}">
      <dgm:prSet/>
      <dgm:spPr/>
      <dgm:t>
        <a:bodyPr/>
        <a:lstStyle/>
        <a:p>
          <a:endParaRPr lang="en-US"/>
        </a:p>
      </dgm:t>
    </dgm:pt>
    <dgm:pt modelId="{82591A34-E868-46A5-96C5-2B9D3EC2B0C2}" type="sibTrans" cxnId="{018576EB-A954-4FB7-A0EB-2F965FE2AFED}">
      <dgm:prSet/>
      <dgm:spPr/>
      <dgm:t>
        <a:bodyPr/>
        <a:lstStyle/>
        <a:p>
          <a:endParaRPr lang="en-US"/>
        </a:p>
      </dgm:t>
    </dgm:pt>
    <dgm:pt modelId="{79D0374E-19E9-4FF7-B550-474028A1E911}">
      <dgm:prSet/>
      <dgm:spPr/>
      <dgm:t>
        <a:bodyPr/>
        <a:lstStyle/>
        <a:p>
          <a:r>
            <a:rPr lang="en-GB"/>
            <a:t>Screen readers</a:t>
          </a:r>
          <a:endParaRPr lang="en-GB" dirty="0"/>
        </a:p>
      </dgm:t>
    </dgm:pt>
    <dgm:pt modelId="{39278602-45A8-4774-B263-DA58140F7363}" type="parTrans" cxnId="{EE0FF716-7395-47ED-83AF-915D29296B98}">
      <dgm:prSet/>
      <dgm:spPr/>
      <dgm:t>
        <a:bodyPr/>
        <a:lstStyle/>
        <a:p>
          <a:endParaRPr lang="en-US"/>
        </a:p>
      </dgm:t>
    </dgm:pt>
    <dgm:pt modelId="{08411369-6AF0-4268-A8D9-A82506C4DB02}" type="sibTrans" cxnId="{EE0FF716-7395-47ED-83AF-915D29296B98}">
      <dgm:prSet/>
      <dgm:spPr/>
      <dgm:t>
        <a:bodyPr/>
        <a:lstStyle/>
        <a:p>
          <a:endParaRPr lang="en-US"/>
        </a:p>
      </dgm:t>
    </dgm:pt>
    <dgm:pt modelId="{37DA9ADA-53DC-45F9-8BE5-DB9DE4E8660D}">
      <dgm:prSet/>
      <dgm:spPr/>
      <dgm:t>
        <a:bodyPr/>
        <a:lstStyle/>
        <a:p>
          <a:r>
            <a:rPr lang="en-GB" dirty="0"/>
            <a:t>Text browsers</a:t>
          </a:r>
        </a:p>
      </dgm:t>
    </dgm:pt>
    <dgm:pt modelId="{71F073EE-76C5-41F4-8AA9-4F729A1E3833}" type="parTrans" cxnId="{5A0EFA36-D0A5-4409-B1A1-D8CA993DACF2}">
      <dgm:prSet/>
      <dgm:spPr/>
      <dgm:t>
        <a:bodyPr/>
        <a:lstStyle/>
        <a:p>
          <a:endParaRPr lang="en-US"/>
        </a:p>
      </dgm:t>
    </dgm:pt>
    <dgm:pt modelId="{74134A3B-2BFA-446C-B1E0-3684183D0CD5}" type="sibTrans" cxnId="{5A0EFA36-D0A5-4409-B1A1-D8CA993DACF2}">
      <dgm:prSet/>
      <dgm:spPr/>
      <dgm:t>
        <a:bodyPr/>
        <a:lstStyle/>
        <a:p>
          <a:endParaRPr lang="en-US"/>
        </a:p>
      </dgm:t>
    </dgm:pt>
    <dgm:pt modelId="{35F5D16E-E179-4783-B633-8125AE5A9392}">
      <dgm:prSet/>
      <dgm:spPr/>
      <dgm:t>
        <a:bodyPr/>
        <a:lstStyle/>
        <a:p>
          <a:r>
            <a:rPr lang="en-GB"/>
            <a:t>Narrow-width browser windows</a:t>
          </a:r>
          <a:endParaRPr lang="en-GB" dirty="0"/>
        </a:p>
      </dgm:t>
    </dgm:pt>
    <dgm:pt modelId="{747FFF7B-7350-47FC-9609-6AA9A4056781}" type="parTrans" cxnId="{15C65929-E703-4708-BA8E-E227952BB76F}">
      <dgm:prSet/>
      <dgm:spPr/>
      <dgm:t>
        <a:bodyPr/>
        <a:lstStyle/>
        <a:p>
          <a:endParaRPr lang="en-US"/>
        </a:p>
      </dgm:t>
    </dgm:pt>
    <dgm:pt modelId="{3F37A851-8CFF-4517-B470-4D47F20FF5AE}" type="sibTrans" cxnId="{15C65929-E703-4708-BA8E-E227952BB76F}">
      <dgm:prSet/>
      <dgm:spPr/>
      <dgm:t>
        <a:bodyPr/>
        <a:lstStyle/>
        <a:p>
          <a:endParaRPr lang="en-US"/>
        </a:p>
      </dgm:t>
    </dgm:pt>
    <dgm:pt modelId="{35648E13-52DB-4970-8425-3F20340DB161}" type="pres">
      <dgm:prSet presAssocID="{DA43519E-57B5-4ABA-932D-73FA6CB719DC}" presName="linear" presStyleCnt="0">
        <dgm:presLayoutVars>
          <dgm:animLvl val="lvl"/>
          <dgm:resizeHandles val="exact"/>
        </dgm:presLayoutVars>
      </dgm:prSet>
      <dgm:spPr/>
    </dgm:pt>
    <dgm:pt modelId="{87D3CE2D-DA2A-4654-8767-0B66C14882AE}" type="pres">
      <dgm:prSet presAssocID="{C8191F4D-1C4A-42C4-BA88-7320100398A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9E343D1-B7AF-4EE0-A2E2-FC3DFC8831B8}" type="pres">
      <dgm:prSet presAssocID="{C8191F4D-1C4A-42C4-BA88-7320100398AA}" presName="childText" presStyleLbl="revTx" presStyleIdx="0" presStyleCnt="4">
        <dgm:presLayoutVars>
          <dgm:bulletEnabled val="1"/>
        </dgm:presLayoutVars>
      </dgm:prSet>
      <dgm:spPr/>
    </dgm:pt>
    <dgm:pt modelId="{B4CFBF26-460C-43B1-BF52-6C4ED1F95E84}" type="pres">
      <dgm:prSet presAssocID="{2F70AF54-D103-410C-A430-D6256B3333C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9F684FB-C32D-47B8-A358-2CE767D1291C}" type="pres">
      <dgm:prSet presAssocID="{2F70AF54-D103-410C-A430-D6256B3333C3}" presName="childText" presStyleLbl="revTx" presStyleIdx="1" presStyleCnt="4">
        <dgm:presLayoutVars>
          <dgm:bulletEnabled val="1"/>
        </dgm:presLayoutVars>
      </dgm:prSet>
      <dgm:spPr/>
    </dgm:pt>
    <dgm:pt modelId="{2363951F-228B-4CD5-A07F-B3DEF7FD04D7}" type="pres">
      <dgm:prSet presAssocID="{46203F16-9196-43E6-B53B-F4AFD71F4F0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B824467-49F8-4930-8C49-CFD949AA89BB}" type="pres">
      <dgm:prSet presAssocID="{46203F16-9196-43E6-B53B-F4AFD71F4F00}" presName="childText" presStyleLbl="revTx" presStyleIdx="2" presStyleCnt="4">
        <dgm:presLayoutVars>
          <dgm:bulletEnabled val="1"/>
        </dgm:presLayoutVars>
      </dgm:prSet>
      <dgm:spPr/>
    </dgm:pt>
    <dgm:pt modelId="{0D236C7A-E15B-4442-A599-8FF9CA87BB9B}" type="pres">
      <dgm:prSet presAssocID="{9430A6C8-A609-4A37-9A2E-3B083432640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9D10529-F531-4EFF-9BCA-D7E516C01B58}" type="pres">
      <dgm:prSet presAssocID="{9430A6C8-A609-4A37-9A2E-3B083432640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B830F0F-3C08-4B67-86E5-536D86045BB9}" type="presOf" srcId="{46203F16-9196-43E6-B53B-F4AFD71F4F00}" destId="{2363951F-228B-4CD5-A07F-B3DEF7FD04D7}" srcOrd="0" destOrd="0" presId="urn:microsoft.com/office/officeart/2005/8/layout/vList2"/>
    <dgm:cxn modelId="{C14E7612-1F47-49F9-A204-5DD5438FC14C}" type="presOf" srcId="{2F70AF54-D103-410C-A430-D6256B3333C3}" destId="{B4CFBF26-460C-43B1-BF52-6C4ED1F95E84}" srcOrd="0" destOrd="0" presId="urn:microsoft.com/office/officeart/2005/8/layout/vList2"/>
    <dgm:cxn modelId="{EE0FF716-7395-47ED-83AF-915D29296B98}" srcId="{5752BEC6-153F-4E09-BD2F-8A5927283CFC}" destId="{79D0374E-19E9-4FF7-B550-474028A1E911}" srcOrd="0" destOrd="0" parTransId="{39278602-45A8-4774-B263-DA58140F7363}" sibTransId="{08411369-6AF0-4268-A8D9-A82506C4DB02}"/>
    <dgm:cxn modelId="{2A48BD28-A426-499B-845C-350C4553FFAE}" type="presOf" srcId="{AF1B3088-A8B7-4334-94BE-CE829EF9496B}" destId="{E9F684FB-C32D-47B8-A358-2CE767D1291C}" srcOrd="0" destOrd="0" presId="urn:microsoft.com/office/officeart/2005/8/layout/vList2"/>
    <dgm:cxn modelId="{15C65929-E703-4708-BA8E-E227952BB76F}" srcId="{5752BEC6-153F-4E09-BD2F-8A5927283CFC}" destId="{35F5D16E-E179-4783-B633-8125AE5A9392}" srcOrd="2" destOrd="0" parTransId="{747FFF7B-7350-47FC-9609-6AA9A4056781}" sibTransId="{3F37A851-8CFF-4517-B470-4D47F20FF5AE}"/>
    <dgm:cxn modelId="{5A0EFA36-D0A5-4409-B1A1-D8CA993DACF2}" srcId="{5752BEC6-153F-4E09-BD2F-8A5927283CFC}" destId="{37DA9ADA-53DC-45F9-8BE5-DB9DE4E8660D}" srcOrd="1" destOrd="0" parTransId="{71F073EE-76C5-41F4-8AA9-4F729A1E3833}" sibTransId="{74134A3B-2BFA-446C-B1E0-3684183D0CD5}"/>
    <dgm:cxn modelId="{94EE0D63-41D5-417D-BC30-CBFA752AE187}" srcId="{DA43519E-57B5-4ABA-932D-73FA6CB719DC}" destId="{46203F16-9196-43E6-B53B-F4AFD71F4F00}" srcOrd="2" destOrd="0" parTransId="{7E15A3F4-36C9-46AB-855A-4E2D169D0BFE}" sibTransId="{3EE33737-2E72-48F3-AFFF-A365612AAD4E}"/>
    <dgm:cxn modelId="{43EAA944-8483-49B9-97F5-B0B0B2BEB424}" type="presOf" srcId="{50BCAD62-F348-46E3-A08C-C5F4868BBEBA}" destId="{B9D10529-F531-4EFF-9BCA-D7E516C01B58}" srcOrd="0" destOrd="0" presId="urn:microsoft.com/office/officeart/2005/8/layout/vList2"/>
    <dgm:cxn modelId="{89E45267-3750-4471-A89A-BF47C20C0A8C}" type="presOf" srcId="{3A966079-53A3-4741-AE1A-30553ECFA1EA}" destId="{0B824467-49F8-4930-8C49-CFD949AA89BB}" srcOrd="0" destOrd="0" presId="urn:microsoft.com/office/officeart/2005/8/layout/vList2"/>
    <dgm:cxn modelId="{5B3C0F52-D597-4F8A-A8B6-99BDAB26BC59}" type="presOf" srcId="{9430A6C8-A609-4A37-9A2E-3B083432640C}" destId="{0D236C7A-E15B-4442-A599-8FF9CA87BB9B}" srcOrd="0" destOrd="0" presId="urn:microsoft.com/office/officeart/2005/8/layout/vList2"/>
    <dgm:cxn modelId="{3E93727B-4319-43F4-AF8A-14E42B949A7B}" type="presOf" srcId="{79D0374E-19E9-4FF7-B550-474028A1E911}" destId="{B9D10529-F531-4EFF-9BCA-D7E516C01B58}" srcOrd="0" destOrd="2" presId="urn:microsoft.com/office/officeart/2005/8/layout/vList2"/>
    <dgm:cxn modelId="{59C31B82-0973-4BF4-A90E-AD78E84B4ADA}" type="presOf" srcId="{5752BEC6-153F-4E09-BD2F-8A5927283CFC}" destId="{B9D10529-F531-4EFF-9BCA-D7E516C01B58}" srcOrd="0" destOrd="1" presId="urn:microsoft.com/office/officeart/2005/8/layout/vList2"/>
    <dgm:cxn modelId="{B6C77A86-B63F-4D23-8E99-B8483CBC603A}" srcId="{2F70AF54-D103-410C-A430-D6256B3333C3}" destId="{AF1B3088-A8B7-4334-94BE-CE829EF9496B}" srcOrd="0" destOrd="0" parTransId="{531EB5D2-EBAA-4465-A280-860B4E463AA1}" sibTransId="{8A943784-A8FD-480A-B8E1-FF972BD74B8E}"/>
    <dgm:cxn modelId="{06ED7597-3E40-4F9B-AEB7-C20B33CCE9EC}" srcId="{46203F16-9196-43E6-B53B-F4AFD71F4F00}" destId="{3A966079-53A3-4741-AE1A-30553ECFA1EA}" srcOrd="0" destOrd="0" parTransId="{491058CF-B9BD-45B3-8755-3FDBDF743A85}" sibTransId="{88E32933-7DE9-45CB-BB62-4327883D9A55}"/>
    <dgm:cxn modelId="{C5357F9E-14FD-4CB0-80B4-5127F0613786}" type="presOf" srcId="{37DA9ADA-53DC-45F9-8BE5-DB9DE4E8660D}" destId="{B9D10529-F531-4EFF-9BCA-D7E516C01B58}" srcOrd="0" destOrd="3" presId="urn:microsoft.com/office/officeart/2005/8/layout/vList2"/>
    <dgm:cxn modelId="{077750A9-72AC-4240-BF05-FE6BE1526868}" srcId="{C8191F4D-1C4A-42C4-BA88-7320100398AA}" destId="{527F47C9-3CF7-4B14-880D-E786043BEF3C}" srcOrd="0" destOrd="0" parTransId="{62914267-6A1D-49F7-ACED-AF8A16D59989}" sibTransId="{E0CE9B1C-9DD9-4AD6-9A5C-7DF5BA5AB974}"/>
    <dgm:cxn modelId="{385622AD-6427-4795-BABF-BFE92F862BA4}" srcId="{9430A6C8-A609-4A37-9A2E-3B083432640C}" destId="{50BCAD62-F348-46E3-A08C-C5F4868BBEBA}" srcOrd="0" destOrd="0" parTransId="{5114986E-DC50-46AD-91E8-7DFEAA2293E8}" sibTransId="{5962F2D6-FD16-46FE-BA0C-67C689952E19}"/>
    <dgm:cxn modelId="{6A015DC0-CF41-4C66-8528-6BED7A1BE13C}" type="presOf" srcId="{C8191F4D-1C4A-42C4-BA88-7320100398AA}" destId="{87D3CE2D-DA2A-4654-8767-0B66C14882AE}" srcOrd="0" destOrd="0" presId="urn:microsoft.com/office/officeart/2005/8/layout/vList2"/>
    <dgm:cxn modelId="{7AAB82C0-C1DB-4F85-921E-BB585F2D9E7D}" type="presOf" srcId="{DA43519E-57B5-4ABA-932D-73FA6CB719DC}" destId="{35648E13-52DB-4970-8425-3F20340DB161}" srcOrd="0" destOrd="0" presId="urn:microsoft.com/office/officeart/2005/8/layout/vList2"/>
    <dgm:cxn modelId="{29693FC3-6DA3-4DC0-89CF-D88E8DA857A6}" srcId="{DA43519E-57B5-4ABA-932D-73FA6CB719DC}" destId="{2F70AF54-D103-410C-A430-D6256B3333C3}" srcOrd="1" destOrd="0" parTransId="{E45D3C4A-872D-4150-BEBB-018C9D1A6B03}" sibTransId="{E49B0C55-1B52-4FB6-908F-3A6B828B3FCE}"/>
    <dgm:cxn modelId="{B5D7D6C5-4EED-4329-B4E6-92071B7168F1}" type="presOf" srcId="{35F5D16E-E179-4783-B633-8125AE5A9392}" destId="{B9D10529-F531-4EFF-9BCA-D7E516C01B58}" srcOrd="0" destOrd="4" presId="urn:microsoft.com/office/officeart/2005/8/layout/vList2"/>
    <dgm:cxn modelId="{693914DB-BACC-437E-96C8-2FC963F19D5C}" type="presOf" srcId="{527F47C9-3CF7-4B14-880D-E786043BEF3C}" destId="{69E343D1-B7AF-4EE0-A2E2-FC3DFC8831B8}" srcOrd="0" destOrd="0" presId="urn:microsoft.com/office/officeart/2005/8/layout/vList2"/>
    <dgm:cxn modelId="{018576EB-A954-4FB7-A0EB-2F965FE2AFED}" srcId="{9430A6C8-A609-4A37-9A2E-3B083432640C}" destId="{5752BEC6-153F-4E09-BD2F-8A5927283CFC}" srcOrd="1" destOrd="0" parTransId="{E19B29B1-D83E-4A94-8573-FF5122777B0F}" sibTransId="{82591A34-E868-46A5-96C5-2B9D3EC2B0C2}"/>
    <dgm:cxn modelId="{7113E4F3-F312-4B8F-BF4C-5F20C419B92C}" type="presOf" srcId="{886C8C31-F08A-49B6-8C06-FEEF35F16FE9}" destId="{0B824467-49F8-4930-8C49-CFD949AA89BB}" srcOrd="0" destOrd="1" presId="urn:microsoft.com/office/officeart/2005/8/layout/vList2"/>
    <dgm:cxn modelId="{090DA8F5-988E-43A1-83E6-F00233A7C18F}" srcId="{46203F16-9196-43E6-B53B-F4AFD71F4F00}" destId="{886C8C31-F08A-49B6-8C06-FEEF35F16FE9}" srcOrd="1" destOrd="0" parTransId="{896B55BB-95E1-414C-932B-E538C5F0C6B6}" sibTransId="{7BB26811-9460-480F-B3CA-3B827FFD48BE}"/>
    <dgm:cxn modelId="{3177D8F6-E480-42F3-B82E-2C9DD23BAB13}" srcId="{DA43519E-57B5-4ABA-932D-73FA6CB719DC}" destId="{9430A6C8-A609-4A37-9A2E-3B083432640C}" srcOrd="3" destOrd="0" parTransId="{BB426638-1DC4-4748-B46C-D2165CF5C66B}" sibTransId="{2BD67CDB-1545-4BC3-98F1-F3C8E57B1B52}"/>
    <dgm:cxn modelId="{6BEE83FF-8D84-4873-AB8C-4537B0E552ED}" srcId="{DA43519E-57B5-4ABA-932D-73FA6CB719DC}" destId="{C8191F4D-1C4A-42C4-BA88-7320100398AA}" srcOrd="0" destOrd="0" parTransId="{045B3DC8-AD3D-4C63-905A-0883B1914471}" sibTransId="{50D8A664-57A2-4DFA-9E86-802BE2943E57}"/>
    <dgm:cxn modelId="{6B4F4ABC-192F-4BF6-B34C-85C33BD19ECB}" type="presParOf" srcId="{35648E13-52DB-4970-8425-3F20340DB161}" destId="{87D3CE2D-DA2A-4654-8767-0B66C14882AE}" srcOrd="0" destOrd="0" presId="urn:microsoft.com/office/officeart/2005/8/layout/vList2"/>
    <dgm:cxn modelId="{1E56AA1C-FF2F-4D1E-A0C8-B50CAEED6A45}" type="presParOf" srcId="{35648E13-52DB-4970-8425-3F20340DB161}" destId="{69E343D1-B7AF-4EE0-A2E2-FC3DFC8831B8}" srcOrd="1" destOrd="0" presId="urn:microsoft.com/office/officeart/2005/8/layout/vList2"/>
    <dgm:cxn modelId="{49E9D317-23EB-4EFD-972C-AE236DB84191}" type="presParOf" srcId="{35648E13-52DB-4970-8425-3F20340DB161}" destId="{B4CFBF26-460C-43B1-BF52-6C4ED1F95E84}" srcOrd="2" destOrd="0" presId="urn:microsoft.com/office/officeart/2005/8/layout/vList2"/>
    <dgm:cxn modelId="{F9F49102-E1D5-4B1D-A516-E4B9BB639E6F}" type="presParOf" srcId="{35648E13-52DB-4970-8425-3F20340DB161}" destId="{E9F684FB-C32D-47B8-A358-2CE767D1291C}" srcOrd="3" destOrd="0" presId="urn:microsoft.com/office/officeart/2005/8/layout/vList2"/>
    <dgm:cxn modelId="{72D8CC03-43C5-4D3C-AA33-5D7FB62A020F}" type="presParOf" srcId="{35648E13-52DB-4970-8425-3F20340DB161}" destId="{2363951F-228B-4CD5-A07F-B3DEF7FD04D7}" srcOrd="4" destOrd="0" presId="urn:microsoft.com/office/officeart/2005/8/layout/vList2"/>
    <dgm:cxn modelId="{F96753A9-43DB-4C81-A87D-2B4F4CE60076}" type="presParOf" srcId="{35648E13-52DB-4970-8425-3F20340DB161}" destId="{0B824467-49F8-4930-8C49-CFD949AA89BB}" srcOrd="5" destOrd="0" presId="urn:microsoft.com/office/officeart/2005/8/layout/vList2"/>
    <dgm:cxn modelId="{EA3C0505-0065-46E9-8E6F-78D373FAAB43}" type="presParOf" srcId="{35648E13-52DB-4970-8425-3F20340DB161}" destId="{0D236C7A-E15B-4442-A599-8FF9CA87BB9B}" srcOrd="6" destOrd="0" presId="urn:microsoft.com/office/officeart/2005/8/layout/vList2"/>
    <dgm:cxn modelId="{D624E023-61DD-458D-A0F5-F14C87CDA70A}" type="presParOf" srcId="{35648E13-52DB-4970-8425-3F20340DB161}" destId="{B9D10529-F531-4EFF-9BCA-D7E516C01B5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824916-99A4-4EBE-938F-FBFFA61C1F2C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18DA728-5793-40C7-936A-72E0D1339191}">
      <dgm:prSet phldrT="[Text]"/>
      <dgm:spPr/>
      <dgm:t>
        <a:bodyPr/>
        <a:lstStyle/>
        <a:p>
          <a:r>
            <a:rPr lang="en-US" dirty="0"/>
            <a:t>Use Explicit Labels – Supported with Screen readers </a:t>
          </a:r>
        </a:p>
      </dgm:t>
    </dgm:pt>
    <dgm:pt modelId="{B24E0DBB-F41A-42CA-9CE5-33F71DD86874}" type="parTrans" cxnId="{3C1AAE2C-9A9D-4378-9316-82D2AE2C0783}">
      <dgm:prSet/>
      <dgm:spPr/>
      <dgm:t>
        <a:bodyPr/>
        <a:lstStyle/>
        <a:p>
          <a:endParaRPr lang="en-US"/>
        </a:p>
      </dgm:t>
    </dgm:pt>
    <dgm:pt modelId="{5D0A5C6F-ED03-48A7-92F9-4D07717E0D49}" type="sibTrans" cxnId="{3C1AAE2C-9A9D-4378-9316-82D2AE2C0783}">
      <dgm:prSet/>
      <dgm:spPr/>
      <dgm:t>
        <a:bodyPr/>
        <a:lstStyle/>
        <a:p>
          <a:endParaRPr lang="en-US"/>
        </a:p>
      </dgm:t>
    </dgm:pt>
    <dgm:pt modelId="{BB97D5BF-88E0-4623-B821-F2E7F879305A}">
      <dgm:prSet phldrT="[Text]"/>
      <dgm:spPr/>
      <dgm:t>
        <a:bodyPr/>
        <a:lstStyle/>
        <a:p>
          <a:r>
            <a:rPr lang="en-US" dirty="0"/>
            <a:t>&lt;label for = “name”&gt;Label Text &lt;/label&gt;</a:t>
          </a:r>
        </a:p>
      </dgm:t>
    </dgm:pt>
    <dgm:pt modelId="{FBB3A139-179C-43FC-88B1-A68ADEED4736}" type="parTrans" cxnId="{5815C7A4-2664-42B2-B08E-DF258E0FE90F}">
      <dgm:prSet/>
      <dgm:spPr/>
      <dgm:t>
        <a:bodyPr/>
        <a:lstStyle/>
        <a:p>
          <a:endParaRPr lang="en-US"/>
        </a:p>
      </dgm:t>
    </dgm:pt>
    <dgm:pt modelId="{1C285BBB-EF46-45C6-874D-313A693671FC}" type="sibTrans" cxnId="{5815C7A4-2664-42B2-B08E-DF258E0FE90F}">
      <dgm:prSet/>
      <dgm:spPr/>
      <dgm:t>
        <a:bodyPr/>
        <a:lstStyle/>
        <a:p>
          <a:endParaRPr lang="en-US"/>
        </a:p>
      </dgm:t>
    </dgm:pt>
    <dgm:pt modelId="{266E6073-C46C-46E9-A71B-A1500C9E2473}">
      <dgm:prSet phldrT="[Text]"/>
      <dgm:spPr/>
      <dgm:t>
        <a:bodyPr/>
        <a:lstStyle/>
        <a:p>
          <a:r>
            <a:rPr lang="en-US" dirty="0"/>
            <a:t>Grouping –</a:t>
          </a:r>
          <a:r>
            <a:rPr lang="en-US" dirty="0" err="1"/>
            <a:t>filedset</a:t>
          </a:r>
          <a:r>
            <a:rPr lang="en-US" dirty="0"/>
            <a:t> and legends</a:t>
          </a:r>
        </a:p>
      </dgm:t>
    </dgm:pt>
    <dgm:pt modelId="{1FC08FC2-728F-408A-8FF8-AEC9719B3AD0}" type="parTrans" cxnId="{990022CB-D1DE-4CBE-99AE-F566B5C614C3}">
      <dgm:prSet/>
      <dgm:spPr/>
      <dgm:t>
        <a:bodyPr/>
        <a:lstStyle/>
        <a:p>
          <a:endParaRPr lang="en-US"/>
        </a:p>
      </dgm:t>
    </dgm:pt>
    <dgm:pt modelId="{BED0FDFF-93A0-4D79-982F-8F270DB0C7FD}" type="sibTrans" cxnId="{990022CB-D1DE-4CBE-99AE-F566B5C614C3}">
      <dgm:prSet/>
      <dgm:spPr/>
      <dgm:t>
        <a:bodyPr/>
        <a:lstStyle/>
        <a:p>
          <a:endParaRPr lang="en-US"/>
        </a:p>
      </dgm:t>
    </dgm:pt>
    <dgm:pt modelId="{64720DFF-DF3F-4618-BA81-7D6A29CC5DDE}">
      <dgm:prSet phldrT="[Text]"/>
      <dgm:spPr/>
      <dgm:t>
        <a:bodyPr/>
        <a:lstStyle/>
        <a:p>
          <a:r>
            <a:rPr lang="en-US" dirty="0"/>
            <a:t>&lt;</a:t>
          </a:r>
          <a:r>
            <a:rPr lang="en-US" dirty="0" err="1"/>
            <a:t>fieldset</a:t>
          </a:r>
          <a:r>
            <a:rPr lang="en-US" dirty="0"/>
            <a:t>&gt; &lt;legend&gt;Contact information&lt;/legend&gt;</a:t>
          </a:r>
        </a:p>
      </dgm:t>
    </dgm:pt>
    <dgm:pt modelId="{941D9269-B932-4C85-B421-36A6E0C93153}" type="parTrans" cxnId="{5175E75B-308C-48AC-8BB4-DD8FFBC7DA53}">
      <dgm:prSet/>
      <dgm:spPr/>
      <dgm:t>
        <a:bodyPr/>
        <a:lstStyle/>
        <a:p>
          <a:endParaRPr lang="en-US"/>
        </a:p>
      </dgm:t>
    </dgm:pt>
    <dgm:pt modelId="{FD58B7DC-BE99-4227-840B-E142CBFF08D3}" type="sibTrans" cxnId="{5175E75B-308C-48AC-8BB4-DD8FFBC7DA53}">
      <dgm:prSet/>
      <dgm:spPr/>
      <dgm:t>
        <a:bodyPr/>
        <a:lstStyle/>
        <a:p>
          <a:endParaRPr lang="en-US"/>
        </a:p>
      </dgm:t>
    </dgm:pt>
    <dgm:pt modelId="{EF0F5398-E090-4D06-A5E6-CD9508888E6D}">
      <dgm:prSet phldrT="[Text]"/>
      <dgm:spPr/>
      <dgm:t>
        <a:bodyPr/>
        <a:lstStyle/>
        <a:p>
          <a:r>
            <a:rPr lang="en-US" dirty="0"/>
            <a:t>&lt;input type=“text” id =“fieldname”&gt;</a:t>
          </a:r>
        </a:p>
      </dgm:t>
    </dgm:pt>
    <dgm:pt modelId="{827E7C43-17A5-4234-9331-F651ED01A55B}" type="parTrans" cxnId="{B69B84D8-1A59-4E15-8C22-EB3D03938E0E}">
      <dgm:prSet/>
      <dgm:spPr/>
      <dgm:t>
        <a:bodyPr/>
        <a:lstStyle/>
        <a:p>
          <a:endParaRPr lang="en-US"/>
        </a:p>
      </dgm:t>
    </dgm:pt>
    <dgm:pt modelId="{8F3CDFE5-7F56-4368-9025-47AAADAA6FA9}" type="sibTrans" cxnId="{B69B84D8-1A59-4E15-8C22-EB3D03938E0E}">
      <dgm:prSet/>
      <dgm:spPr/>
      <dgm:t>
        <a:bodyPr/>
        <a:lstStyle/>
        <a:p>
          <a:endParaRPr lang="en-US"/>
        </a:p>
      </dgm:t>
    </dgm:pt>
    <dgm:pt modelId="{E7B83197-BF8B-45BD-9585-EB0251D63F2C}">
      <dgm:prSet phldrT="[Text]"/>
      <dgm:spPr/>
      <dgm:t>
        <a:bodyPr/>
        <a:lstStyle/>
        <a:p>
          <a:r>
            <a:rPr lang="en-US" dirty="0"/>
            <a:t>&lt;label for = “email”&gt;Email&lt;/label&gt;</a:t>
          </a:r>
        </a:p>
      </dgm:t>
    </dgm:pt>
    <dgm:pt modelId="{541C5406-5FCC-49FB-A0D8-8020A948253C}" type="parTrans" cxnId="{ABBE2322-21AB-49A7-A809-8B15EC747736}">
      <dgm:prSet/>
      <dgm:spPr/>
      <dgm:t>
        <a:bodyPr/>
        <a:lstStyle/>
        <a:p>
          <a:endParaRPr lang="en-US"/>
        </a:p>
      </dgm:t>
    </dgm:pt>
    <dgm:pt modelId="{615B805A-B5BB-44D7-BC21-D16BF83A0616}" type="sibTrans" cxnId="{ABBE2322-21AB-49A7-A809-8B15EC747736}">
      <dgm:prSet/>
      <dgm:spPr/>
      <dgm:t>
        <a:bodyPr/>
        <a:lstStyle/>
        <a:p>
          <a:endParaRPr lang="en-US"/>
        </a:p>
      </dgm:t>
    </dgm:pt>
    <dgm:pt modelId="{95A7CD83-3403-4439-85FA-BE48B6673CDA}">
      <dgm:prSet/>
      <dgm:spPr/>
      <dgm:t>
        <a:bodyPr/>
        <a:lstStyle/>
        <a:p>
          <a:r>
            <a:rPr lang="en-US" dirty="0"/>
            <a:t>&lt;input type=“email” id =“email”&gt;</a:t>
          </a:r>
        </a:p>
      </dgm:t>
    </dgm:pt>
    <dgm:pt modelId="{E3BBB68D-401B-4761-8688-C573542971B7}" type="parTrans" cxnId="{60ACDAEF-C4F1-4CF0-9431-7100BE724EF9}">
      <dgm:prSet/>
      <dgm:spPr/>
      <dgm:t>
        <a:bodyPr/>
        <a:lstStyle/>
        <a:p>
          <a:endParaRPr lang="en-US"/>
        </a:p>
      </dgm:t>
    </dgm:pt>
    <dgm:pt modelId="{4DB8F2F8-E031-4A5F-8DCA-F51507BE1782}" type="sibTrans" cxnId="{60ACDAEF-C4F1-4CF0-9431-7100BE724EF9}">
      <dgm:prSet/>
      <dgm:spPr/>
      <dgm:t>
        <a:bodyPr/>
        <a:lstStyle/>
        <a:p>
          <a:endParaRPr lang="en-US"/>
        </a:p>
      </dgm:t>
    </dgm:pt>
    <dgm:pt modelId="{9C71E5EC-0A50-4DBD-8DF8-DD7CEE62D013}">
      <dgm:prSet/>
      <dgm:spPr/>
      <dgm:t>
        <a:bodyPr/>
        <a:lstStyle/>
        <a:p>
          <a:r>
            <a:rPr lang="en-US" dirty="0"/>
            <a:t>&lt;</a:t>
          </a:r>
          <a:r>
            <a:rPr lang="en-US" dirty="0" err="1"/>
            <a:t>fieldset</a:t>
          </a:r>
          <a:r>
            <a:rPr lang="en-US" dirty="0"/>
            <a:t>&gt;</a:t>
          </a:r>
        </a:p>
      </dgm:t>
    </dgm:pt>
    <dgm:pt modelId="{00084B27-6124-4CBC-8CDC-85FB68655E41}" type="parTrans" cxnId="{5F72DCE7-3132-4AE1-8035-331F812D87E0}">
      <dgm:prSet/>
      <dgm:spPr/>
      <dgm:t>
        <a:bodyPr/>
        <a:lstStyle/>
        <a:p>
          <a:endParaRPr lang="en-US"/>
        </a:p>
      </dgm:t>
    </dgm:pt>
    <dgm:pt modelId="{8170ED97-2456-41F8-8A73-8B26220CA506}" type="sibTrans" cxnId="{5F72DCE7-3132-4AE1-8035-331F812D87E0}">
      <dgm:prSet/>
      <dgm:spPr/>
      <dgm:t>
        <a:bodyPr/>
        <a:lstStyle/>
        <a:p>
          <a:endParaRPr lang="en-US"/>
        </a:p>
      </dgm:t>
    </dgm:pt>
    <dgm:pt modelId="{955E6910-E415-4373-B0EF-828191FA0AAF}">
      <dgm:prSet/>
      <dgm:spPr/>
      <dgm:t>
        <a:bodyPr/>
        <a:lstStyle/>
        <a:p>
          <a:r>
            <a:rPr lang="en-US" dirty="0"/>
            <a:t>Indicate required fields – Avoid using colors to for them</a:t>
          </a:r>
        </a:p>
      </dgm:t>
    </dgm:pt>
    <dgm:pt modelId="{401CD46C-598C-4A9A-B8D6-549E8F48F96D}" type="parTrans" cxnId="{A0DC7DEB-3DD7-43FF-B941-578403B83685}">
      <dgm:prSet/>
      <dgm:spPr/>
      <dgm:t>
        <a:bodyPr/>
        <a:lstStyle/>
        <a:p>
          <a:endParaRPr lang="en-US"/>
        </a:p>
      </dgm:t>
    </dgm:pt>
    <dgm:pt modelId="{7FF7055F-5460-4DA4-96F0-DEACB7738C9A}" type="sibTrans" cxnId="{A0DC7DEB-3DD7-43FF-B941-578403B83685}">
      <dgm:prSet/>
      <dgm:spPr/>
      <dgm:t>
        <a:bodyPr/>
        <a:lstStyle/>
        <a:p>
          <a:endParaRPr lang="en-US"/>
        </a:p>
      </dgm:t>
    </dgm:pt>
    <dgm:pt modelId="{814C82A5-32AD-4224-B5A5-7DF4D284D389}">
      <dgm:prSet/>
      <dgm:spPr/>
      <dgm:t>
        <a:bodyPr/>
        <a:lstStyle/>
        <a:p>
          <a:r>
            <a:rPr lang="en-US" dirty="0"/>
            <a:t>Use progress bar</a:t>
          </a:r>
        </a:p>
      </dgm:t>
    </dgm:pt>
    <dgm:pt modelId="{5C894118-3DAE-4DE6-A73D-039DDFE1B9F7}" type="parTrans" cxnId="{B26D565C-D038-4BF7-BF7F-CA80FDFF4360}">
      <dgm:prSet/>
      <dgm:spPr/>
      <dgm:t>
        <a:bodyPr/>
        <a:lstStyle/>
        <a:p>
          <a:endParaRPr lang="en-US"/>
        </a:p>
      </dgm:t>
    </dgm:pt>
    <dgm:pt modelId="{33A46B8F-C6D8-4FCA-9D2F-9F3CD52F8FC9}" type="sibTrans" cxnId="{B26D565C-D038-4BF7-BF7F-CA80FDFF4360}">
      <dgm:prSet/>
      <dgm:spPr/>
      <dgm:t>
        <a:bodyPr/>
        <a:lstStyle/>
        <a:p>
          <a:endParaRPr lang="en-US"/>
        </a:p>
      </dgm:t>
    </dgm:pt>
    <dgm:pt modelId="{D591625D-015B-4F4D-910B-C3C8AAB59651}">
      <dgm:prSet/>
      <dgm:spPr/>
      <dgm:t>
        <a:bodyPr/>
        <a:lstStyle/>
        <a:p>
          <a:r>
            <a:rPr lang="en-US" dirty="0"/>
            <a:t>&lt;label for=“name” &gt;Name*&lt;/label&gt;</a:t>
          </a:r>
        </a:p>
      </dgm:t>
    </dgm:pt>
    <dgm:pt modelId="{15CC249F-3E06-4FE1-93D6-84E499846250}" type="parTrans" cxnId="{86B7DED7-BF69-465C-B1C1-56684ECBDC1C}">
      <dgm:prSet/>
      <dgm:spPr/>
      <dgm:t>
        <a:bodyPr/>
        <a:lstStyle/>
        <a:p>
          <a:endParaRPr lang="en-US"/>
        </a:p>
      </dgm:t>
    </dgm:pt>
    <dgm:pt modelId="{EABC5432-CB05-4A56-9E94-72605567A0B2}" type="sibTrans" cxnId="{86B7DED7-BF69-465C-B1C1-56684ECBDC1C}">
      <dgm:prSet/>
      <dgm:spPr/>
      <dgm:t>
        <a:bodyPr/>
        <a:lstStyle/>
        <a:p>
          <a:endParaRPr lang="en-US"/>
        </a:p>
      </dgm:t>
    </dgm:pt>
    <dgm:pt modelId="{D092CC9A-264A-490F-8B61-0A80055864A4}">
      <dgm:prSet/>
      <dgm:spPr/>
      <dgm:t>
        <a:bodyPr/>
        <a:lstStyle/>
        <a:p>
          <a:r>
            <a:rPr lang="en-US" dirty="0"/>
            <a:t>&lt;input </a:t>
          </a:r>
          <a:r>
            <a:rPr lang="en-US" dirty="0">
              <a:solidFill>
                <a:srgbClr val="FF0000"/>
              </a:solidFill>
            </a:rPr>
            <a:t>required</a:t>
          </a:r>
          <a:r>
            <a:rPr lang="en-US" dirty="0"/>
            <a:t> </a:t>
          </a:r>
          <a:r>
            <a:rPr lang="en-US" dirty="0">
              <a:solidFill>
                <a:srgbClr val="FF0000"/>
              </a:solidFill>
            </a:rPr>
            <a:t>aria-required=“true” </a:t>
          </a:r>
          <a:r>
            <a:rPr lang="en-US" dirty="0"/>
            <a:t>type=“text”&gt;</a:t>
          </a:r>
        </a:p>
      </dgm:t>
    </dgm:pt>
    <dgm:pt modelId="{5A200E86-E1AD-4695-BECF-EB4E2EFD2497}" type="parTrans" cxnId="{C1D2FED1-6199-4B39-AAE5-6AB2647FD313}">
      <dgm:prSet/>
      <dgm:spPr/>
      <dgm:t>
        <a:bodyPr/>
        <a:lstStyle/>
        <a:p>
          <a:endParaRPr lang="en-US"/>
        </a:p>
      </dgm:t>
    </dgm:pt>
    <dgm:pt modelId="{8D250593-3563-4CE0-9642-4072C43D0263}" type="sibTrans" cxnId="{C1D2FED1-6199-4B39-AAE5-6AB2647FD313}">
      <dgm:prSet/>
      <dgm:spPr/>
      <dgm:t>
        <a:bodyPr/>
        <a:lstStyle/>
        <a:p>
          <a:endParaRPr lang="en-US"/>
        </a:p>
      </dgm:t>
    </dgm:pt>
    <dgm:pt modelId="{C99CC0A9-AF52-4188-A78A-BB358D03FF24}">
      <dgm:prSet/>
      <dgm:spPr/>
      <dgm:t>
        <a:bodyPr/>
        <a:lstStyle/>
        <a:p>
          <a:r>
            <a:rPr lang="en-US" dirty="0"/>
            <a:t>Survey &lt;progress value="3" max="7"&gt;Step 3&lt;/progress&gt;</a:t>
          </a:r>
        </a:p>
      </dgm:t>
    </dgm:pt>
    <dgm:pt modelId="{6E703B06-866E-48D8-A89D-73A6577C6811}" type="parTrans" cxnId="{9EC3525E-90C2-401C-9047-5DEEC6C5A060}">
      <dgm:prSet/>
      <dgm:spPr/>
      <dgm:t>
        <a:bodyPr/>
        <a:lstStyle/>
        <a:p>
          <a:endParaRPr lang="en-US"/>
        </a:p>
      </dgm:t>
    </dgm:pt>
    <dgm:pt modelId="{EE2752F4-D386-45E9-A98E-CB002ACD8E39}" type="sibTrans" cxnId="{9EC3525E-90C2-401C-9047-5DEEC6C5A060}">
      <dgm:prSet/>
      <dgm:spPr/>
      <dgm:t>
        <a:bodyPr/>
        <a:lstStyle/>
        <a:p>
          <a:endParaRPr lang="en-US"/>
        </a:p>
      </dgm:t>
    </dgm:pt>
    <dgm:pt modelId="{CDC42A9A-5731-4441-8EF5-0FA99BA74440}" type="pres">
      <dgm:prSet presAssocID="{F1824916-99A4-4EBE-938F-FBFFA61C1F2C}" presName="linear" presStyleCnt="0">
        <dgm:presLayoutVars>
          <dgm:animLvl val="lvl"/>
          <dgm:resizeHandles val="exact"/>
        </dgm:presLayoutVars>
      </dgm:prSet>
      <dgm:spPr/>
    </dgm:pt>
    <dgm:pt modelId="{FE2A8D26-2430-4EF7-B745-B6035556C695}" type="pres">
      <dgm:prSet presAssocID="{D18DA728-5793-40C7-936A-72E0D133919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97885B7-83B4-49F4-BDEF-9DE51377F486}" type="pres">
      <dgm:prSet presAssocID="{D18DA728-5793-40C7-936A-72E0D1339191}" presName="childText" presStyleLbl="revTx" presStyleIdx="0" presStyleCnt="4">
        <dgm:presLayoutVars>
          <dgm:bulletEnabled val="1"/>
        </dgm:presLayoutVars>
      </dgm:prSet>
      <dgm:spPr/>
    </dgm:pt>
    <dgm:pt modelId="{34760B44-6BA3-4CF6-9D8D-8E19B8B49508}" type="pres">
      <dgm:prSet presAssocID="{266E6073-C46C-46E9-A71B-A1500C9E247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87AC188-4F37-4C4D-8CB9-D0C965FD3BE8}" type="pres">
      <dgm:prSet presAssocID="{266E6073-C46C-46E9-A71B-A1500C9E2473}" presName="childText" presStyleLbl="revTx" presStyleIdx="1" presStyleCnt="4">
        <dgm:presLayoutVars>
          <dgm:bulletEnabled val="1"/>
        </dgm:presLayoutVars>
      </dgm:prSet>
      <dgm:spPr/>
    </dgm:pt>
    <dgm:pt modelId="{B05E04D8-3C08-4181-A7CD-58C862FB9607}" type="pres">
      <dgm:prSet presAssocID="{955E6910-E415-4373-B0EF-828191FA0AA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69E9363-B2D1-4E30-9825-8F9DC6A7955E}" type="pres">
      <dgm:prSet presAssocID="{955E6910-E415-4373-B0EF-828191FA0AAF}" presName="childText" presStyleLbl="revTx" presStyleIdx="2" presStyleCnt="4">
        <dgm:presLayoutVars>
          <dgm:bulletEnabled val="1"/>
        </dgm:presLayoutVars>
      </dgm:prSet>
      <dgm:spPr/>
    </dgm:pt>
    <dgm:pt modelId="{341DF3DB-7F3D-4ADF-98AF-FF66603F2B12}" type="pres">
      <dgm:prSet presAssocID="{814C82A5-32AD-4224-B5A5-7DF4D284D38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3D354FE-DDA3-4086-AED3-14041D6BFF7D}" type="pres">
      <dgm:prSet presAssocID="{814C82A5-32AD-4224-B5A5-7DF4D284D389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ED561E05-C790-463E-A3FE-AE5CBF1F60A2}" type="presOf" srcId="{D092CC9A-264A-490F-8B61-0A80055864A4}" destId="{269E9363-B2D1-4E30-9825-8F9DC6A7955E}" srcOrd="0" destOrd="1" presId="urn:microsoft.com/office/officeart/2005/8/layout/vList2"/>
    <dgm:cxn modelId="{ABBE2322-21AB-49A7-A809-8B15EC747736}" srcId="{266E6073-C46C-46E9-A71B-A1500C9E2473}" destId="{E7B83197-BF8B-45BD-9585-EB0251D63F2C}" srcOrd="1" destOrd="0" parTransId="{541C5406-5FCC-49FB-A0D8-8020A948253C}" sibTransId="{615B805A-B5BB-44D7-BC21-D16BF83A0616}"/>
    <dgm:cxn modelId="{19F58E28-9B62-4C82-A9C4-4C474BC78389}" type="presOf" srcId="{EF0F5398-E090-4D06-A5E6-CD9508888E6D}" destId="{297885B7-83B4-49F4-BDEF-9DE51377F486}" srcOrd="0" destOrd="1" presId="urn:microsoft.com/office/officeart/2005/8/layout/vList2"/>
    <dgm:cxn modelId="{3C1AAE2C-9A9D-4378-9316-82D2AE2C0783}" srcId="{F1824916-99A4-4EBE-938F-FBFFA61C1F2C}" destId="{D18DA728-5793-40C7-936A-72E0D1339191}" srcOrd="0" destOrd="0" parTransId="{B24E0DBB-F41A-42CA-9CE5-33F71DD86874}" sibTransId="{5D0A5C6F-ED03-48A7-92F9-4D07717E0D49}"/>
    <dgm:cxn modelId="{0A8EF833-2DB2-497D-9DBB-37DB560BAA2E}" type="presOf" srcId="{D591625D-015B-4F4D-910B-C3C8AAB59651}" destId="{269E9363-B2D1-4E30-9825-8F9DC6A7955E}" srcOrd="0" destOrd="0" presId="urn:microsoft.com/office/officeart/2005/8/layout/vList2"/>
    <dgm:cxn modelId="{D359AC3E-8F92-4A14-A647-6BCFAB4146B0}" type="presOf" srcId="{D18DA728-5793-40C7-936A-72E0D1339191}" destId="{FE2A8D26-2430-4EF7-B745-B6035556C695}" srcOrd="0" destOrd="0" presId="urn:microsoft.com/office/officeart/2005/8/layout/vList2"/>
    <dgm:cxn modelId="{5175E75B-308C-48AC-8BB4-DD8FFBC7DA53}" srcId="{266E6073-C46C-46E9-A71B-A1500C9E2473}" destId="{64720DFF-DF3F-4618-BA81-7D6A29CC5DDE}" srcOrd="0" destOrd="0" parTransId="{941D9269-B932-4C85-B421-36A6E0C93153}" sibTransId="{FD58B7DC-BE99-4227-840B-E142CBFF08D3}"/>
    <dgm:cxn modelId="{B26D565C-D038-4BF7-BF7F-CA80FDFF4360}" srcId="{F1824916-99A4-4EBE-938F-FBFFA61C1F2C}" destId="{814C82A5-32AD-4224-B5A5-7DF4D284D389}" srcOrd="3" destOrd="0" parTransId="{5C894118-3DAE-4DE6-A73D-039DDFE1B9F7}" sibTransId="{33A46B8F-C6D8-4FCA-9D2F-9F3CD52F8FC9}"/>
    <dgm:cxn modelId="{9EC3525E-90C2-401C-9047-5DEEC6C5A060}" srcId="{814C82A5-32AD-4224-B5A5-7DF4D284D389}" destId="{C99CC0A9-AF52-4188-A78A-BB358D03FF24}" srcOrd="0" destOrd="0" parTransId="{6E703B06-866E-48D8-A89D-73A6577C6811}" sibTransId="{EE2752F4-D386-45E9-A98E-CB002ACD8E39}"/>
    <dgm:cxn modelId="{800A7765-92F5-4AF8-B092-FC13BBD5163B}" type="presOf" srcId="{BB97D5BF-88E0-4623-B821-F2E7F879305A}" destId="{297885B7-83B4-49F4-BDEF-9DE51377F486}" srcOrd="0" destOrd="0" presId="urn:microsoft.com/office/officeart/2005/8/layout/vList2"/>
    <dgm:cxn modelId="{A03E8648-51C2-4767-B158-5976F9CADA6D}" type="presOf" srcId="{E7B83197-BF8B-45BD-9585-EB0251D63F2C}" destId="{E87AC188-4F37-4C4D-8CB9-D0C965FD3BE8}" srcOrd="0" destOrd="1" presId="urn:microsoft.com/office/officeart/2005/8/layout/vList2"/>
    <dgm:cxn modelId="{4495374D-06B3-4C53-AED8-22687BB6A1B0}" type="presOf" srcId="{266E6073-C46C-46E9-A71B-A1500C9E2473}" destId="{34760B44-6BA3-4CF6-9D8D-8E19B8B49508}" srcOrd="0" destOrd="0" presId="urn:microsoft.com/office/officeart/2005/8/layout/vList2"/>
    <dgm:cxn modelId="{01935787-1393-4C83-BA2C-36B662FD2026}" type="presOf" srcId="{814C82A5-32AD-4224-B5A5-7DF4D284D389}" destId="{341DF3DB-7F3D-4ADF-98AF-FF66603F2B12}" srcOrd="0" destOrd="0" presId="urn:microsoft.com/office/officeart/2005/8/layout/vList2"/>
    <dgm:cxn modelId="{C3A9FA88-56A8-4C95-BDA4-C12272E27099}" type="presOf" srcId="{F1824916-99A4-4EBE-938F-FBFFA61C1F2C}" destId="{CDC42A9A-5731-4441-8EF5-0FA99BA74440}" srcOrd="0" destOrd="0" presId="urn:microsoft.com/office/officeart/2005/8/layout/vList2"/>
    <dgm:cxn modelId="{5815C7A4-2664-42B2-B08E-DF258E0FE90F}" srcId="{D18DA728-5793-40C7-936A-72E0D1339191}" destId="{BB97D5BF-88E0-4623-B821-F2E7F879305A}" srcOrd="0" destOrd="0" parTransId="{FBB3A139-179C-43FC-88B1-A68ADEED4736}" sibTransId="{1C285BBB-EF46-45C6-874D-313A693671FC}"/>
    <dgm:cxn modelId="{492F59AF-0E33-44DB-9261-8DADD41802C2}" type="presOf" srcId="{9C71E5EC-0A50-4DBD-8DF8-DD7CEE62D013}" destId="{E87AC188-4F37-4C4D-8CB9-D0C965FD3BE8}" srcOrd="0" destOrd="3" presId="urn:microsoft.com/office/officeart/2005/8/layout/vList2"/>
    <dgm:cxn modelId="{128424C6-4B7F-4456-B82E-988DC8FCB582}" type="presOf" srcId="{C99CC0A9-AF52-4188-A78A-BB358D03FF24}" destId="{23D354FE-DDA3-4086-AED3-14041D6BFF7D}" srcOrd="0" destOrd="0" presId="urn:microsoft.com/office/officeart/2005/8/layout/vList2"/>
    <dgm:cxn modelId="{990022CB-D1DE-4CBE-99AE-F566B5C614C3}" srcId="{F1824916-99A4-4EBE-938F-FBFFA61C1F2C}" destId="{266E6073-C46C-46E9-A71B-A1500C9E2473}" srcOrd="1" destOrd="0" parTransId="{1FC08FC2-728F-408A-8FF8-AEC9719B3AD0}" sibTransId="{BED0FDFF-93A0-4D79-982F-8F270DB0C7FD}"/>
    <dgm:cxn modelId="{C1D2FED1-6199-4B39-AAE5-6AB2647FD313}" srcId="{955E6910-E415-4373-B0EF-828191FA0AAF}" destId="{D092CC9A-264A-490F-8B61-0A80055864A4}" srcOrd="1" destOrd="0" parTransId="{5A200E86-E1AD-4695-BECF-EB4E2EFD2497}" sibTransId="{8D250593-3563-4CE0-9642-4072C43D0263}"/>
    <dgm:cxn modelId="{86B7DED7-BF69-465C-B1C1-56684ECBDC1C}" srcId="{955E6910-E415-4373-B0EF-828191FA0AAF}" destId="{D591625D-015B-4F4D-910B-C3C8AAB59651}" srcOrd="0" destOrd="0" parTransId="{15CC249F-3E06-4FE1-93D6-84E499846250}" sibTransId="{EABC5432-CB05-4A56-9E94-72605567A0B2}"/>
    <dgm:cxn modelId="{B69B84D8-1A59-4E15-8C22-EB3D03938E0E}" srcId="{D18DA728-5793-40C7-936A-72E0D1339191}" destId="{EF0F5398-E090-4D06-A5E6-CD9508888E6D}" srcOrd="1" destOrd="0" parTransId="{827E7C43-17A5-4234-9331-F651ED01A55B}" sibTransId="{8F3CDFE5-7F56-4368-9025-47AAADAA6FA9}"/>
    <dgm:cxn modelId="{E69EF5DA-68FE-454B-9699-584547F9F000}" type="presOf" srcId="{955E6910-E415-4373-B0EF-828191FA0AAF}" destId="{B05E04D8-3C08-4181-A7CD-58C862FB9607}" srcOrd="0" destOrd="0" presId="urn:microsoft.com/office/officeart/2005/8/layout/vList2"/>
    <dgm:cxn modelId="{5F72DCE7-3132-4AE1-8035-331F812D87E0}" srcId="{266E6073-C46C-46E9-A71B-A1500C9E2473}" destId="{9C71E5EC-0A50-4DBD-8DF8-DD7CEE62D013}" srcOrd="3" destOrd="0" parTransId="{00084B27-6124-4CBC-8CDC-85FB68655E41}" sibTransId="{8170ED97-2456-41F8-8A73-8B26220CA506}"/>
    <dgm:cxn modelId="{A0DC7DEB-3DD7-43FF-B941-578403B83685}" srcId="{F1824916-99A4-4EBE-938F-FBFFA61C1F2C}" destId="{955E6910-E415-4373-B0EF-828191FA0AAF}" srcOrd="2" destOrd="0" parTransId="{401CD46C-598C-4A9A-B8D6-549E8F48F96D}" sibTransId="{7FF7055F-5460-4DA4-96F0-DEACB7738C9A}"/>
    <dgm:cxn modelId="{60ACDAEF-C4F1-4CF0-9431-7100BE724EF9}" srcId="{266E6073-C46C-46E9-A71B-A1500C9E2473}" destId="{95A7CD83-3403-4439-85FA-BE48B6673CDA}" srcOrd="2" destOrd="0" parTransId="{E3BBB68D-401B-4761-8688-C573542971B7}" sibTransId="{4DB8F2F8-E031-4A5F-8DCA-F51507BE1782}"/>
    <dgm:cxn modelId="{FA206BF1-9CA0-4E3D-9EE2-298C9A644EDF}" type="presOf" srcId="{64720DFF-DF3F-4618-BA81-7D6A29CC5DDE}" destId="{E87AC188-4F37-4C4D-8CB9-D0C965FD3BE8}" srcOrd="0" destOrd="0" presId="urn:microsoft.com/office/officeart/2005/8/layout/vList2"/>
    <dgm:cxn modelId="{D0982BFF-134C-4670-ADDE-5351144B9AEE}" type="presOf" srcId="{95A7CD83-3403-4439-85FA-BE48B6673CDA}" destId="{E87AC188-4F37-4C4D-8CB9-D0C965FD3BE8}" srcOrd="0" destOrd="2" presId="urn:microsoft.com/office/officeart/2005/8/layout/vList2"/>
    <dgm:cxn modelId="{1642834D-EFAF-4AAF-9A8D-B346F5DE6892}" type="presParOf" srcId="{CDC42A9A-5731-4441-8EF5-0FA99BA74440}" destId="{FE2A8D26-2430-4EF7-B745-B6035556C695}" srcOrd="0" destOrd="0" presId="urn:microsoft.com/office/officeart/2005/8/layout/vList2"/>
    <dgm:cxn modelId="{38530A87-C6BE-40F1-8FE3-4549D8D27906}" type="presParOf" srcId="{CDC42A9A-5731-4441-8EF5-0FA99BA74440}" destId="{297885B7-83B4-49F4-BDEF-9DE51377F486}" srcOrd="1" destOrd="0" presId="urn:microsoft.com/office/officeart/2005/8/layout/vList2"/>
    <dgm:cxn modelId="{82EE0CA7-423F-4572-936F-6F56A7DD7127}" type="presParOf" srcId="{CDC42A9A-5731-4441-8EF5-0FA99BA74440}" destId="{34760B44-6BA3-4CF6-9D8D-8E19B8B49508}" srcOrd="2" destOrd="0" presId="urn:microsoft.com/office/officeart/2005/8/layout/vList2"/>
    <dgm:cxn modelId="{A5881385-30D7-4F95-8754-3FD331A47F06}" type="presParOf" srcId="{CDC42A9A-5731-4441-8EF5-0FA99BA74440}" destId="{E87AC188-4F37-4C4D-8CB9-D0C965FD3BE8}" srcOrd="3" destOrd="0" presId="urn:microsoft.com/office/officeart/2005/8/layout/vList2"/>
    <dgm:cxn modelId="{51380FF4-5461-4DAE-953C-B8EF9D8EF378}" type="presParOf" srcId="{CDC42A9A-5731-4441-8EF5-0FA99BA74440}" destId="{B05E04D8-3C08-4181-A7CD-58C862FB9607}" srcOrd="4" destOrd="0" presId="urn:microsoft.com/office/officeart/2005/8/layout/vList2"/>
    <dgm:cxn modelId="{75F95F6C-9028-4E3A-8881-5DD6DC2AF641}" type="presParOf" srcId="{CDC42A9A-5731-4441-8EF5-0FA99BA74440}" destId="{269E9363-B2D1-4E30-9825-8F9DC6A7955E}" srcOrd="5" destOrd="0" presId="urn:microsoft.com/office/officeart/2005/8/layout/vList2"/>
    <dgm:cxn modelId="{0B5C7865-475E-4F42-A5F7-157F428BF753}" type="presParOf" srcId="{CDC42A9A-5731-4441-8EF5-0FA99BA74440}" destId="{341DF3DB-7F3D-4ADF-98AF-FF66603F2B12}" srcOrd="6" destOrd="0" presId="urn:microsoft.com/office/officeart/2005/8/layout/vList2"/>
    <dgm:cxn modelId="{5C6A4035-6180-4778-AF3A-1926E99F6652}" type="presParOf" srcId="{CDC42A9A-5731-4441-8EF5-0FA99BA74440}" destId="{23D354FE-DDA3-4086-AED3-14041D6BFF7D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AA0738-B87B-4F47-A641-28862EAE4FDD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8F0CDE-EDE8-452D-A10A-F499E1452172}">
      <dgm:prSet phldrT="[Text]"/>
      <dgm:spPr/>
      <dgm:t>
        <a:bodyPr/>
        <a:lstStyle/>
        <a:p>
          <a:r>
            <a:rPr lang="en-US" b="1" dirty="0"/>
            <a:t>Screen readers</a:t>
          </a:r>
        </a:p>
      </dgm:t>
    </dgm:pt>
    <dgm:pt modelId="{71ECCEC8-622D-4FA1-8523-1CD88ECF36FC}" type="parTrans" cxnId="{640EBB24-02B0-4A48-BBE7-ECB3C8F91D13}">
      <dgm:prSet/>
      <dgm:spPr/>
      <dgm:t>
        <a:bodyPr/>
        <a:lstStyle/>
        <a:p>
          <a:endParaRPr lang="en-US"/>
        </a:p>
      </dgm:t>
    </dgm:pt>
    <dgm:pt modelId="{9BC720E1-6C58-4052-802B-1A85E3A26161}" type="sibTrans" cxnId="{640EBB24-02B0-4A48-BBE7-ECB3C8F91D13}">
      <dgm:prSet/>
      <dgm:spPr/>
      <dgm:t>
        <a:bodyPr/>
        <a:lstStyle/>
        <a:p>
          <a:endParaRPr lang="en-US"/>
        </a:p>
      </dgm:t>
    </dgm:pt>
    <dgm:pt modelId="{54F562F4-F3F4-45E0-9B64-A83031818AF9}">
      <dgm:prSet phldrT="[Text]"/>
      <dgm:spPr/>
      <dgm:t>
        <a:bodyPr/>
        <a:lstStyle/>
        <a:p>
          <a:r>
            <a:rPr lang="en-US" dirty="0"/>
            <a:t>Read alternative text</a:t>
          </a:r>
        </a:p>
      </dgm:t>
    </dgm:pt>
    <dgm:pt modelId="{53C22D1A-D335-40FD-8956-C3BFBA8FB72B}" type="parTrans" cxnId="{29AE57EE-A0E6-4B96-9FFB-0EDCEEDDB7A6}">
      <dgm:prSet/>
      <dgm:spPr/>
      <dgm:t>
        <a:bodyPr/>
        <a:lstStyle/>
        <a:p>
          <a:endParaRPr lang="en-US"/>
        </a:p>
      </dgm:t>
    </dgm:pt>
    <dgm:pt modelId="{646968DA-6847-4F7C-970A-2A1D29BC6389}" type="sibTrans" cxnId="{29AE57EE-A0E6-4B96-9FFB-0EDCEEDDB7A6}">
      <dgm:prSet/>
      <dgm:spPr/>
      <dgm:t>
        <a:bodyPr/>
        <a:lstStyle/>
        <a:p>
          <a:endParaRPr lang="en-US"/>
        </a:p>
      </dgm:t>
    </dgm:pt>
    <dgm:pt modelId="{05D4EA5C-632C-4E7B-9DBA-AB67693579A0}">
      <dgm:prSet phldrT="[Text]"/>
      <dgm:spPr/>
      <dgm:t>
        <a:bodyPr/>
        <a:lstStyle/>
        <a:p>
          <a:r>
            <a:rPr lang="en-US" dirty="0"/>
            <a:t>Read row, column headers in tables</a:t>
          </a:r>
        </a:p>
      </dgm:t>
    </dgm:pt>
    <dgm:pt modelId="{5BAF1642-7E2F-4CFC-9EF2-BFCDD97C960D}" type="parTrans" cxnId="{9DFFCFDF-1818-4CC5-B0F4-59B8EC858DA4}">
      <dgm:prSet/>
      <dgm:spPr/>
      <dgm:t>
        <a:bodyPr/>
        <a:lstStyle/>
        <a:p>
          <a:endParaRPr lang="en-US"/>
        </a:p>
      </dgm:t>
    </dgm:pt>
    <dgm:pt modelId="{B780F25A-FDCA-4EE5-93ED-8AF6582B67D3}" type="sibTrans" cxnId="{9DFFCFDF-1818-4CC5-B0F4-59B8EC858DA4}">
      <dgm:prSet/>
      <dgm:spPr/>
      <dgm:t>
        <a:bodyPr/>
        <a:lstStyle/>
        <a:p>
          <a:endParaRPr lang="en-US"/>
        </a:p>
      </dgm:t>
    </dgm:pt>
    <dgm:pt modelId="{F4847E23-54D7-4755-B1AD-F6007973DF3E}">
      <dgm:prSet phldrT="[Text]"/>
      <dgm:spPr/>
      <dgm:t>
        <a:bodyPr/>
        <a:lstStyle/>
        <a:p>
          <a:r>
            <a:rPr lang="en-US" b="1" i="0" dirty="0"/>
            <a:t>Speech input software</a:t>
          </a:r>
          <a:endParaRPr lang="en-US" dirty="0"/>
        </a:p>
      </dgm:t>
    </dgm:pt>
    <dgm:pt modelId="{E94153D3-BB6E-49A6-AE23-48C2B3DAFE60}" type="parTrans" cxnId="{2BF45791-4B4C-4536-A3A5-B90BD1453166}">
      <dgm:prSet/>
      <dgm:spPr/>
      <dgm:t>
        <a:bodyPr/>
        <a:lstStyle/>
        <a:p>
          <a:endParaRPr lang="en-US"/>
        </a:p>
      </dgm:t>
    </dgm:pt>
    <dgm:pt modelId="{1418C635-0863-409F-A726-0DB9CE9568AE}" type="sibTrans" cxnId="{2BF45791-4B4C-4536-A3A5-B90BD1453166}">
      <dgm:prSet/>
      <dgm:spPr/>
      <dgm:t>
        <a:bodyPr/>
        <a:lstStyle/>
        <a:p>
          <a:endParaRPr lang="en-US"/>
        </a:p>
      </dgm:t>
    </dgm:pt>
    <dgm:pt modelId="{9FB79D74-443C-41EE-A2FE-D016A0D553AD}">
      <dgm:prSet phldrT="[Text]"/>
      <dgm:spPr/>
      <dgm:t>
        <a:bodyPr/>
        <a:lstStyle/>
        <a:p>
          <a:r>
            <a:rPr lang="en-US" b="0" i="0" dirty="0"/>
            <a:t>Linked image with a single voice command</a:t>
          </a:r>
          <a:endParaRPr lang="en-US" dirty="0"/>
        </a:p>
      </dgm:t>
    </dgm:pt>
    <dgm:pt modelId="{DB942D03-9F81-4632-A304-8DA9BBB0D80B}" type="parTrans" cxnId="{8CEC5FD9-6834-4D40-9FCE-BE613A8B47D9}">
      <dgm:prSet/>
      <dgm:spPr/>
      <dgm:t>
        <a:bodyPr/>
        <a:lstStyle/>
        <a:p>
          <a:endParaRPr lang="en-US"/>
        </a:p>
      </dgm:t>
    </dgm:pt>
    <dgm:pt modelId="{22354E7E-195B-4D0A-99ED-493676E5A7AE}" type="sibTrans" cxnId="{8CEC5FD9-6834-4D40-9FCE-BE613A8B47D9}">
      <dgm:prSet/>
      <dgm:spPr/>
      <dgm:t>
        <a:bodyPr/>
        <a:lstStyle/>
        <a:p>
          <a:endParaRPr lang="en-US"/>
        </a:p>
      </dgm:t>
    </dgm:pt>
    <dgm:pt modelId="{346C8F10-C02E-4919-8A01-43B4DD6433AB}">
      <dgm:prSet phldrT="[Text]"/>
      <dgm:spPr/>
      <dgm:t>
        <a:bodyPr/>
        <a:lstStyle/>
        <a:p>
          <a:r>
            <a:rPr lang="en-US" b="0" i="0" dirty="0"/>
            <a:t>Use the labels via voice commands to activate form controls  </a:t>
          </a:r>
          <a:endParaRPr lang="en-US" dirty="0"/>
        </a:p>
      </dgm:t>
    </dgm:pt>
    <dgm:pt modelId="{94C83B78-2B5C-48BA-B39D-BF7DDD355436}" type="parTrans" cxnId="{25E9EA23-3580-4D28-A29A-2B7E85CEBE13}">
      <dgm:prSet/>
      <dgm:spPr/>
      <dgm:t>
        <a:bodyPr/>
        <a:lstStyle/>
        <a:p>
          <a:endParaRPr lang="en-US"/>
        </a:p>
      </dgm:t>
    </dgm:pt>
    <dgm:pt modelId="{B1275AC1-313F-42DA-ACAF-3DAA4BD06E7A}" type="sibTrans" cxnId="{25E9EA23-3580-4D28-A29A-2B7E85CEBE13}">
      <dgm:prSet/>
      <dgm:spPr/>
      <dgm:t>
        <a:bodyPr/>
        <a:lstStyle/>
        <a:p>
          <a:endParaRPr lang="en-US"/>
        </a:p>
      </dgm:t>
    </dgm:pt>
    <dgm:pt modelId="{02839DDC-8C76-4C61-A9EB-63218558873A}">
      <dgm:prSet phldrT="[Text]"/>
      <dgm:spPr/>
      <dgm:t>
        <a:bodyPr/>
        <a:lstStyle/>
        <a:p>
          <a:r>
            <a:rPr lang="en-US" b="1" i="0" dirty="0"/>
            <a:t>People with cognitive disabilities</a:t>
          </a:r>
          <a:endParaRPr lang="en-US" dirty="0"/>
        </a:p>
      </dgm:t>
    </dgm:pt>
    <dgm:pt modelId="{E9CC33EF-C750-4273-AC43-18130EE7B05A}" type="parTrans" cxnId="{81920E57-A68C-42BB-BD7F-ABB7C9514F97}">
      <dgm:prSet/>
      <dgm:spPr/>
      <dgm:t>
        <a:bodyPr/>
        <a:lstStyle/>
        <a:p>
          <a:endParaRPr lang="en-US"/>
        </a:p>
      </dgm:t>
    </dgm:pt>
    <dgm:pt modelId="{C855F6DE-E17B-43AD-BCB7-55E90498491C}" type="sibTrans" cxnId="{81920E57-A68C-42BB-BD7F-ABB7C9514F97}">
      <dgm:prSet/>
      <dgm:spPr/>
      <dgm:t>
        <a:bodyPr/>
        <a:lstStyle/>
        <a:p>
          <a:endParaRPr lang="en-US"/>
        </a:p>
      </dgm:t>
    </dgm:pt>
    <dgm:pt modelId="{2AA4F9D3-5ED8-45B4-9887-EEAD34E1D678}">
      <dgm:prSet phldrT="[Text]"/>
      <dgm:spPr/>
      <dgm:t>
        <a:bodyPr/>
        <a:lstStyle/>
        <a:p>
          <a:r>
            <a:rPr lang="en-US" b="1" i="0" dirty="0"/>
            <a:t>Mobile web users</a:t>
          </a:r>
          <a:endParaRPr lang="en-US" dirty="0"/>
        </a:p>
      </dgm:t>
    </dgm:pt>
    <dgm:pt modelId="{FBCA6314-86A6-4E15-A2DC-A5948F45E4E5}" type="parTrans" cxnId="{4C1227FE-C0CE-4BC7-A763-F06430B790D9}">
      <dgm:prSet/>
      <dgm:spPr/>
      <dgm:t>
        <a:bodyPr/>
        <a:lstStyle/>
        <a:p>
          <a:endParaRPr lang="en-US"/>
        </a:p>
      </dgm:t>
    </dgm:pt>
    <dgm:pt modelId="{4A6F83AE-6826-4521-BC19-7FFA06EDB00B}" type="sibTrans" cxnId="{4C1227FE-C0CE-4BC7-A763-F06430B790D9}">
      <dgm:prSet/>
      <dgm:spPr/>
      <dgm:t>
        <a:bodyPr/>
        <a:lstStyle/>
        <a:p>
          <a:endParaRPr lang="en-US"/>
        </a:p>
      </dgm:t>
    </dgm:pt>
    <dgm:pt modelId="{72224B7E-D6AD-40C9-85AE-E85F224CA52C}">
      <dgm:prSet phldrT="[Text]"/>
      <dgm:spPr/>
      <dgm:t>
        <a:bodyPr/>
        <a:lstStyle/>
        <a:p>
          <a:r>
            <a:rPr lang="en-US" b="1" i="0" dirty="0"/>
            <a:t>People browsing speech-enabled websites</a:t>
          </a:r>
          <a:endParaRPr lang="en-US" dirty="0"/>
        </a:p>
      </dgm:t>
    </dgm:pt>
    <dgm:pt modelId="{7F6CFB80-7200-4FD4-B330-C3502540DA6E}" type="parTrans" cxnId="{EED0A53C-6CB7-45E0-9079-3975756073AE}">
      <dgm:prSet/>
      <dgm:spPr/>
      <dgm:t>
        <a:bodyPr/>
        <a:lstStyle/>
        <a:p>
          <a:endParaRPr lang="en-US"/>
        </a:p>
      </dgm:t>
    </dgm:pt>
    <dgm:pt modelId="{2ACA4F32-59AD-4B3D-8908-5658566D88C9}" type="sibTrans" cxnId="{EED0A53C-6CB7-45E0-9079-3975756073AE}">
      <dgm:prSet/>
      <dgm:spPr/>
      <dgm:t>
        <a:bodyPr/>
        <a:lstStyle/>
        <a:p>
          <a:endParaRPr lang="en-US"/>
        </a:p>
      </dgm:t>
    </dgm:pt>
    <dgm:pt modelId="{64CA7844-6AF2-434D-8DB8-DC67E7118E2D}">
      <dgm:prSet/>
      <dgm:spPr/>
      <dgm:t>
        <a:bodyPr/>
        <a:lstStyle/>
        <a:p>
          <a:r>
            <a:rPr lang="en-US" b="0" i="0" dirty="0"/>
            <a:t>The text alternative can be read aloud</a:t>
          </a:r>
          <a:endParaRPr lang="en-US" dirty="0"/>
        </a:p>
      </dgm:t>
    </dgm:pt>
    <dgm:pt modelId="{DF146339-D000-424E-8741-613C6D673C7D}" type="parTrans" cxnId="{5B1D5C5A-1C10-49ED-9D24-BBFEC9FD6100}">
      <dgm:prSet/>
      <dgm:spPr/>
      <dgm:t>
        <a:bodyPr/>
        <a:lstStyle/>
        <a:p>
          <a:endParaRPr lang="en-US"/>
        </a:p>
      </dgm:t>
    </dgm:pt>
    <dgm:pt modelId="{4B392FB4-0457-46C3-A576-28F7F06AD192}" type="sibTrans" cxnId="{5B1D5C5A-1C10-49ED-9D24-BBFEC9FD6100}">
      <dgm:prSet/>
      <dgm:spPr/>
      <dgm:t>
        <a:bodyPr/>
        <a:lstStyle/>
        <a:p>
          <a:endParaRPr lang="en-US"/>
        </a:p>
      </dgm:t>
    </dgm:pt>
    <dgm:pt modelId="{8A40CD8E-E30E-47C7-967C-19ADAABB3A1C}">
      <dgm:prSet/>
      <dgm:spPr/>
      <dgm:t>
        <a:bodyPr/>
        <a:lstStyle/>
        <a:p>
          <a:r>
            <a:rPr lang="en-US" dirty="0"/>
            <a:t>Helps to understand and complete forms</a:t>
          </a:r>
        </a:p>
      </dgm:t>
    </dgm:pt>
    <dgm:pt modelId="{B3834FF5-4915-4B92-8F8C-17AEBFFC20FE}" type="parTrans" cxnId="{51B7FBFB-B15F-47AD-9A31-E889DC643ED0}">
      <dgm:prSet/>
      <dgm:spPr/>
    </dgm:pt>
    <dgm:pt modelId="{BF98F85D-DB27-4280-BE2C-48B52DD9073C}" type="sibTrans" cxnId="{51B7FBFB-B15F-47AD-9A31-E889DC643ED0}">
      <dgm:prSet/>
      <dgm:spPr/>
    </dgm:pt>
    <dgm:pt modelId="{8F557B7E-D521-4EBA-BB73-E8EBF2475F8B}">
      <dgm:prSet/>
      <dgm:spPr/>
      <dgm:t>
        <a:bodyPr/>
        <a:lstStyle/>
        <a:p>
          <a:r>
            <a:rPr lang="en-US" b="0" i="0" dirty="0"/>
            <a:t>Images can be turned off, especially for data-roaming</a:t>
          </a:r>
          <a:endParaRPr lang="en-US" dirty="0"/>
        </a:p>
      </dgm:t>
    </dgm:pt>
    <dgm:pt modelId="{99119179-4340-4AB5-AAEB-056AF5851C71}" type="parTrans" cxnId="{3EE7C4B7-0AAA-4582-9700-35A705A25F7B}">
      <dgm:prSet/>
      <dgm:spPr/>
    </dgm:pt>
    <dgm:pt modelId="{6DFD83FA-DCF6-4753-B238-5D5D554056CC}" type="sibTrans" cxnId="{3EE7C4B7-0AAA-4582-9700-35A705A25F7B}">
      <dgm:prSet/>
      <dgm:spPr/>
    </dgm:pt>
    <dgm:pt modelId="{F9BFD048-D425-4967-8BA1-F5BA99BD09FF}" type="pres">
      <dgm:prSet presAssocID="{6EAA0738-B87B-4F47-A641-28862EAE4FDD}" presName="Name0" presStyleCnt="0">
        <dgm:presLayoutVars>
          <dgm:dir/>
          <dgm:animLvl val="lvl"/>
          <dgm:resizeHandles/>
        </dgm:presLayoutVars>
      </dgm:prSet>
      <dgm:spPr/>
    </dgm:pt>
    <dgm:pt modelId="{CAC826B0-6032-4958-91DD-1D50F9870C19}" type="pres">
      <dgm:prSet presAssocID="{FE8F0CDE-EDE8-452D-A10A-F499E1452172}" presName="linNode" presStyleCnt="0"/>
      <dgm:spPr/>
    </dgm:pt>
    <dgm:pt modelId="{68777CB9-86AD-4295-840D-1C432A6DFA34}" type="pres">
      <dgm:prSet presAssocID="{FE8F0CDE-EDE8-452D-A10A-F499E1452172}" presName="parentShp" presStyleLbl="node1" presStyleIdx="0" presStyleCnt="5">
        <dgm:presLayoutVars>
          <dgm:bulletEnabled val="1"/>
        </dgm:presLayoutVars>
      </dgm:prSet>
      <dgm:spPr/>
    </dgm:pt>
    <dgm:pt modelId="{477D9227-97AA-4455-B116-BEED4C15F88B}" type="pres">
      <dgm:prSet presAssocID="{FE8F0CDE-EDE8-452D-A10A-F499E1452172}" presName="childShp" presStyleLbl="bgAccFollowNode1" presStyleIdx="0" presStyleCnt="5">
        <dgm:presLayoutVars>
          <dgm:bulletEnabled val="1"/>
        </dgm:presLayoutVars>
      </dgm:prSet>
      <dgm:spPr/>
    </dgm:pt>
    <dgm:pt modelId="{5CDD8902-369E-4480-A3E0-D7F69F3D4F10}" type="pres">
      <dgm:prSet presAssocID="{9BC720E1-6C58-4052-802B-1A85E3A26161}" presName="spacing" presStyleCnt="0"/>
      <dgm:spPr/>
    </dgm:pt>
    <dgm:pt modelId="{E5A3D7B8-E7D2-4337-9BCF-988DD3E74377}" type="pres">
      <dgm:prSet presAssocID="{02839DDC-8C76-4C61-A9EB-63218558873A}" presName="linNode" presStyleCnt="0"/>
      <dgm:spPr/>
    </dgm:pt>
    <dgm:pt modelId="{5ED222A3-3369-4509-BC21-E82E93D9E2DB}" type="pres">
      <dgm:prSet presAssocID="{02839DDC-8C76-4C61-A9EB-63218558873A}" presName="parentShp" presStyleLbl="node1" presStyleIdx="1" presStyleCnt="5">
        <dgm:presLayoutVars>
          <dgm:bulletEnabled val="1"/>
        </dgm:presLayoutVars>
      </dgm:prSet>
      <dgm:spPr/>
    </dgm:pt>
    <dgm:pt modelId="{5032EF67-F33F-4A3B-8662-A6260EA0A36C}" type="pres">
      <dgm:prSet presAssocID="{02839DDC-8C76-4C61-A9EB-63218558873A}" presName="childShp" presStyleLbl="bgAccFollowNode1" presStyleIdx="1" presStyleCnt="5">
        <dgm:presLayoutVars>
          <dgm:bulletEnabled val="1"/>
        </dgm:presLayoutVars>
      </dgm:prSet>
      <dgm:spPr/>
    </dgm:pt>
    <dgm:pt modelId="{E808A1DF-DB5A-40DA-B5E3-C87CCA95AEA8}" type="pres">
      <dgm:prSet presAssocID="{C855F6DE-E17B-43AD-BCB7-55E90498491C}" presName="spacing" presStyleCnt="0"/>
      <dgm:spPr/>
    </dgm:pt>
    <dgm:pt modelId="{575E6776-D20A-4FB5-B435-94EF3B97C0C2}" type="pres">
      <dgm:prSet presAssocID="{2AA4F9D3-5ED8-45B4-9887-EEAD34E1D678}" presName="linNode" presStyleCnt="0"/>
      <dgm:spPr/>
    </dgm:pt>
    <dgm:pt modelId="{9394A057-54F1-418B-A264-CC121AD17B8E}" type="pres">
      <dgm:prSet presAssocID="{2AA4F9D3-5ED8-45B4-9887-EEAD34E1D678}" presName="parentShp" presStyleLbl="node1" presStyleIdx="2" presStyleCnt="5">
        <dgm:presLayoutVars>
          <dgm:bulletEnabled val="1"/>
        </dgm:presLayoutVars>
      </dgm:prSet>
      <dgm:spPr/>
    </dgm:pt>
    <dgm:pt modelId="{1F6949A6-ECAD-4041-B105-279619896123}" type="pres">
      <dgm:prSet presAssocID="{2AA4F9D3-5ED8-45B4-9887-EEAD34E1D678}" presName="childShp" presStyleLbl="bgAccFollowNode1" presStyleIdx="2" presStyleCnt="5">
        <dgm:presLayoutVars>
          <dgm:bulletEnabled val="1"/>
        </dgm:presLayoutVars>
      </dgm:prSet>
      <dgm:spPr/>
    </dgm:pt>
    <dgm:pt modelId="{D598071F-4C65-4A89-84DA-2F9D5B810D2D}" type="pres">
      <dgm:prSet presAssocID="{4A6F83AE-6826-4521-BC19-7FFA06EDB00B}" presName="spacing" presStyleCnt="0"/>
      <dgm:spPr/>
    </dgm:pt>
    <dgm:pt modelId="{AB98E988-3649-40BC-8E65-2D3E008901DE}" type="pres">
      <dgm:prSet presAssocID="{72224B7E-D6AD-40C9-85AE-E85F224CA52C}" presName="linNode" presStyleCnt="0"/>
      <dgm:spPr/>
    </dgm:pt>
    <dgm:pt modelId="{925EBD90-6AE2-4247-B8A6-767D97F23DD6}" type="pres">
      <dgm:prSet presAssocID="{72224B7E-D6AD-40C9-85AE-E85F224CA52C}" presName="parentShp" presStyleLbl="node1" presStyleIdx="3" presStyleCnt="5">
        <dgm:presLayoutVars>
          <dgm:bulletEnabled val="1"/>
        </dgm:presLayoutVars>
      </dgm:prSet>
      <dgm:spPr/>
    </dgm:pt>
    <dgm:pt modelId="{0C3AAFE7-80E6-4A35-95A8-839F37155526}" type="pres">
      <dgm:prSet presAssocID="{72224B7E-D6AD-40C9-85AE-E85F224CA52C}" presName="childShp" presStyleLbl="bgAccFollowNode1" presStyleIdx="3" presStyleCnt="5">
        <dgm:presLayoutVars>
          <dgm:bulletEnabled val="1"/>
        </dgm:presLayoutVars>
      </dgm:prSet>
      <dgm:spPr/>
    </dgm:pt>
    <dgm:pt modelId="{A44327F8-B6C4-4753-B951-86A2F27D5D7A}" type="pres">
      <dgm:prSet presAssocID="{2ACA4F32-59AD-4B3D-8908-5658566D88C9}" presName="spacing" presStyleCnt="0"/>
      <dgm:spPr/>
    </dgm:pt>
    <dgm:pt modelId="{1B9C883D-63CD-4510-9498-E1C564B85340}" type="pres">
      <dgm:prSet presAssocID="{F4847E23-54D7-4755-B1AD-F6007973DF3E}" presName="linNode" presStyleCnt="0"/>
      <dgm:spPr/>
    </dgm:pt>
    <dgm:pt modelId="{B6208F3C-E17C-4207-B724-E52D856C7463}" type="pres">
      <dgm:prSet presAssocID="{F4847E23-54D7-4755-B1AD-F6007973DF3E}" presName="parentShp" presStyleLbl="node1" presStyleIdx="4" presStyleCnt="5">
        <dgm:presLayoutVars>
          <dgm:bulletEnabled val="1"/>
        </dgm:presLayoutVars>
      </dgm:prSet>
      <dgm:spPr/>
    </dgm:pt>
    <dgm:pt modelId="{3368E944-CFB8-46E5-AC23-C371EFE0F2EB}" type="pres">
      <dgm:prSet presAssocID="{F4847E23-54D7-4755-B1AD-F6007973DF3E}" presName="childShp" presStyleLbl="bgAccFollowNode1" presStyleIdx="4" presStyleCnt="5">
        <dgm:presLayoutVars>
          <dgm:bulletEnabled val="1"/>
        </dgm:presLayoutVars>
      </dgm:prSet>
      <dgm:spPr/>
    </dgm:pt>
  </dgm:ptLst>
  <dgm:cxnLst>
    <dgm:cxn modelId="{8BB34A13-C471-4C99-AA2B-0D80987555BF}" type="presOf" srcId="{6EAA0738-B87B-4F47-A641-28862EAE4FDD}" destId="{F9BFD048-D425-4967-8BA1-F5BA99BD09FF}" srcOrd="0" destOrd="0" presId="urn:microsoft.com/office/officeart/2005/8/layout/vList6"/>
    <dgm:cxn modelId="{25E9EA23-3580-4D28-A29A-2B7E85CEBE13}" srcId="{F4847E23-54D7-4755-B1AD-F6007973DF3E}" destId="{346C8F10-C02E-4919-8A01-43B4DD6433AB}" srcOrd="1" destOrd="0" parTransId="{94C83B78-2B5C-48BA-B39D-BF7DDD355436}" sibTransId="{B1275AC1-313F-42DA-ACAF-3DAA4BD06E7A}"/>
    <dgm:cxn modelId="{640EBB24-02B0-4A48-BBE7-ECB3C8F91D13}" srcId="{6EAA0738-B87B-4F47-A641-28862EAE4FDD}" destId="{FE8F0CDE-EDE8-452D-A10A-F499E1452172}" srcOrd="0" destOrd="0" parTransId="{71ECCEC8-622D-4FA1-8523-1CD88ECF36FC}" sibTransId="{9BC720E1-6C58-4052-802B-1A85E3A26161}"/>
    <dgm:cxn modelId="{9972F124-3D19-40C9-8973-7C0AC55F24C5}" type="presOf" srcId="{9FB79D74-443C-41EE-A2FE-D016A0D553AD}" destId="{3368E944-CFB8-46E5-AC23-C371EFE0F2EB}" srcOrd="0" destOrd="0" presId="urn:microsoft.com/office/officeart/2005/8/layout/vList6"/>
    <dgm:cxn modelId="{DB98EF39-AA8F-4E45-A5FB-8EE8A56D8E39}" type="presOf" srcId="{F4847E23-54D7-4755-B1AD-F6007973DF3E}" destId="{B6208F3C-E17C-4207-B724-E52D856C7463}" srcOrd="0" destOrd="0" presId="urn:microsoft.com/office/officeart/2005/8/layout/vList6"/>
    <dgm:cxn modelId="{EED0A53C-6CB7-45E0-9079-3975756073AE}" srcId="{6EAA0738-B87B-4F47-A641-28862EAE4FDD}" destId="{72224B7E-D6AD-40C9-85AE-E85F224CA52C}" srcOrd="3" destOrd="0" parTransId="{7F6CFB80-7200-4FD4-B330-C3502540DA6E}" sibTransId="{2ACA4F32-59AD-4B3D-8908-5658566D88C9}"/>
    <dgm:cxn modelId="{0147DE68-A469-403E-8298-17884182EEBF}" type="presOf" srcId="{64CA7844-6AF2-434D-8DB8-DC67E7118E2D}" destId="{0C3AAFE7-80E6-4A35-95A8-839F37155526}" srcOrd="0" destOrd="0" presId="urn:microsoft.com/office/officeart/2005/8/layout/vList6"/>
    <dgm:cxn modelId="{DF4AEF51-2802-4809-8552-AE6840321501}" type="presOf" srcId="{2AA4F9D3-5ED8-45B4-9887-EEAD34E1D678}" destId="{9394A057-54F1-418B-A264-CC121AD17B8E}" srcOrd="0" destOrd="0" presId="urn:microsoft.com/office/officeart/2005/8/layout/vList6"/>
    <dgm:cxn modelId="{81920E57-A68C-42BB-BD7F-ABB7C9514F97}" srcId="{6EAA0738-B87B-4F47-A641-28862EAE4FDD}" destId="{02839DDC-8C76-4C61-A9EB-63218558873A}" srcOrd="1" destOrd="0" parTransId="{E9CC33EF-C750-4273-AC43-18130EE7B05A}" sibTransId="{C855F6DE-E17B-43AD-BCB7-55E90498491C}"/>
    <dgm:cxn modelId="{7D2E8E78-FBE9-47BB-AFEE-69352A104760}" type="presOf" srcId="{346C8F10-C02E-4919-8A01-43B4DD6433AB}" destId="{3368E944-CFB8-46E5-AC23-C371EFE0F2EB}" srcOrd="0" destOrd="1" presId="urn:microsoft.com/office/officeart/2005/8/layout/vList6"/>
    <dgm:cxn modelId="{5B1D5C5A-1C10-49ED-9D24-BBFEC9FD6100}" srcId="{72224B7E-D6AD-40C9-85AE-E85F224CA52C}" destId="{64CA7844-6AF2-434D-8DB8-DC67E7118E2D}" srcOrd="0" destOrd="0" parTransId="{DF146339-D000-424E-8741-613C6D673C7D}" sibTransId="{4B392FB4-0457-46C3-A576-28F7F06AD192}"/>
    <dgm:cxn modelId="{2BF45791-4B4C-4536-A3A5-B90BD1453166}" srcId="{6EAA0738-B87B-4F47-A641-28862EAE4FDD}" destId="{F4847E23-54D7-4755-B1AD-F6007973DF3E}" srcOrd="4" destOrd="0" parTransId="{E94153D3-BB6E-49A6-AE23-48C2B3DAFE60}" sibTransId="{1418C635-0863-409F-A726-0DB9CE9568AE}"/>
    <dgm:cxn modelId="{3EE7C4B7-0AAA-4582-9700-35A705A25F7B}" srcId="{2AA4F9D3-5ED8-45B4-9887-EEAD34E1D678}" destId="{8F557B7E-D521-4EBA-BB73-E8EBF2475F8B}" srcOrd="0" destOrd="0" parTransId="{99119179-4340-4AB5-AAEB-056AF5851C71}" sibTransId="{6DFD83FA-DCF6-4753-B238-5D5D554056CC}"/>
    <dgm:cxn modelId="{D6695EC3-9BD7-4988-BDE7-CAE0FF69D4C0}" type="presOf" srcId="{72224B7E-D6AD-40C9-85AE-E85F224CA52C}" destId="{925EBD90-6AE2-4247-B8A6-767D97F23DD6}" srcOrd="0" destOrd="0" presId="urn:microsoft.com/office/officeart/2005/8/layout/vList6"/>
    <dgm:cxn modelId="{8FA37EC4-4534-49E6-9FE3-26C1D4F8F27B}" type="presOf" srcId="{FE8F0CDE-EDE8-452D-A10A-F499E1452172}" destId="{68777CB9-86AD-4295-840D-1C432A6DFA34}" srcOrd="0" destOrd="0" presId="urn:microsoft.com/office/officeart/2005/8/layout/vList6"/>
    <dgm:cxn modelId="{BE184ED2-74F4-4582-AB72-C0D8B3DA739A}" type="presOf" srcId="{02839DDC-8C76-4C61-A9EB-63218558873A}" destId="{5ED222A3-3369-4509-BC21-E82E93D9E2DB}" srcOrd="0" destOrd="0" presId="urn:microsoft.com/office/officeart/2005/8/layout/vList6"/>
    <dgm:cxn modelId="{8CEC5FD9-6834-4D40-9FCE-BE613A8B47D9}" srcId="{F4847E23-54D7-4755-B1AD-F6007973DF3E}" destId="{9FB79D74-443C-41EE-A2FE-D016A0D553AD}" srcOrd="0" destOrd="0" parTransId="{DB942D03-9F81-4632-A304-8DA9BBB0D80B}" sibTransId="{22354E7E-195B-4D0A-99ED-493676E5A7AE}"/>
    <dgm:cxn modelId="{837DDDDB-C062-4C8F-97E3-94BACF1A8800}" type="presOf" srcId="{8F557B7E-D521-4EBA-BB73-E8EBF2475F8B}" destId="{1F6949A6-ECAD-4041-B105-279619896123}" srcOrd="0" destOrd="0" presId="urn:microsoft.com/office/officeart/2005/8/layout/vList6"/>
    <dgm:cxn modelId="{072740DF-DBE9-411F-8838-7728FE19D1A2}" type="presOf" srcId="{05D4EA5C-632C-4E7B-9DBA-AB67693579A0}" destId="{477D9227-97AA-4455-B116-BEED4C15F88B}" srcOrd="0" destOrd="1" presId="urn:microsoft.com/office/officeart/2005/8/layout/vList6"/>
    <dgm:cxn modelId="{9DFFCFDF-1818-4CC5-B0F4-59B8EC858DA4}" srcId="{FE8F0CDE-EDE8-452D-A10A-F499E1452172}" destId="{05D4EA5C-632C-4E7B-9DBA-AB67693579A0}" srcOrd="1" destOrd="0" parTransId="{5BAF1642-7E2F-4CFC-9EF2-BFCDD97C960D}" sibTransId="{B780F25A-FDCA-4EE5-93ED-8AF6582B67D3}"/>
    <dgm:cxn modelId="{29AE57EE-A0E6-4B96-9FFB-0EDCEEDDB7A6}" srcId="{FE8F0CDE-EDE8-452D-A10A-F499E1452172}" destId="{54F562F4-F3F4-45E0-9B64-A83031818AF9}" srcOrd="0" destOrd="0" parTransId="{53C22D1A-D335-40FD-8956-C3BFBA8FB72B}" sibTransId="{646968DA-6847-4F7C-970A-2A1D29BC6389}"/>
    <dgm:cxn modelId="{D776E4EF-F132-4AD2-9B2F-F53A9F957C87}" type="presOf" srcId="{54F562F4-F3F4-45E0-9B64-A83031818AF9}" destId="{477D9227-97AA-4455-B116-BEED4C15F88B}" srcOrd="0" destOrd="0" presId="urn:microsoft.com/office/officeart/2005/8/layout/vList6"/>
    <dgm:cxn modelId="{E88C87F1-47AB-43C0-8270-9DD0A05AF866}" type="presOf" srcId="{8A40CD8E-E30E-47C7-967C-19ADAABB3A1C}" destId="{5032EF67-F33F-4A3B-8662-A6260EA0A36C}" srcOrd="0" destOrd="0" presId="urn:microsoft.com/office/officeart/2005/8/layout/vList6"/>
    <dgm:cxn modelId="{51B7FBFB-B15F-47AD-9A31-E889DC643ED0}" srcId="{02839DDC-8C76-4C61-A9EB-63218558873A}" destId="{8A40CD8E-E30E-47C7-967C-19ADAABB3A1C}" srcOrd="0" destOrd="0" parTransId="{B3834FF5-4915-4B92-8F8C-17AEBFFC20FE}" sibTransId="{BF98F85D-DB27-4280-BE2C-48B52DD9073C}"/>
    <dgm:cxn modelId="{4C1227FE-C0CE-4BC7-A763-F06430B790D9}" srcId="{6EAA0738-B87B-4F47-A641-28862EAE4FDD}" destId="{2AA4F9D3-5ED8-45B4-9887-EEAD34E1D678}" srcOrd="2" destOrd="0" parTransId="{FBCA6314-86A6-4E15-A2DC-A5948F45E4E5}" sibTransId="{4A6F83AE-6826-4521-BC19-7FFA06EDB00B}"/>
    <dgm:cxn modelId="{069C9E8A-B4A3-47BE-9619-64B9B8649E1D}" type="presParOf" srcId="{F9BFD048-D425-4967-8BA1-F5BA99BD09FF}" destId="{CAC826B0-6032-4958-91DD-1D50F9870C19}" srcOrd="0" destOrd="0" presId="urn:microsoft.com/office/officeart/2005/8/layout/vList6"/>
    <dgm:cxn modelId="{6CD9BC69-A299-471E-A8DE-2381E0413D50}" type="presParOf" srcId="{CAC826B0-6032-4958-91DD-1D50F9870C19}" destId="{68777CB9-86AD-4295-840D-1C432A6DFA34}" srcOrd="0" destOrd="0" presId="urn:microsoft.com/office/officeart/2005/8/layout/vList6"/>
    <dgm:cxn modelId="{C3FB4145-9A00-425D-AD92-A78DD14ECD8B}" type="presParOf" srcId="{CAC826B0-6032-4958-91DD-1D50F9870C19}" destId="{477D9227-97AA-4455-B116-BEED4C15F88B}" srcOrd="1" destOrd="0" presId="urn:microsoft.com/office/officeart/2005/8/layout/vList6"/>
    <dgm:cxn modelId="{4A6589B5-E5C6-4025-86BC-4B4BD885356A}" type="presParOf" srcId="{F9BFD048-D425-4967-8BA1-F5BA99BD09FF}" destId="{5CDD8902-369E-4480-A3E0-D7F69F3D4F10}" srcOrd="1" destOrd="0" presId="urn:microsoft.com/office/officeart/2005/8/layout/vList6"/>
    <dgm:cxn modelId="{8F5ED00E-9F53-49F0-97B1-86221F61EBA6}" type="presParOf" srcId="{F9BFD048-D425-4967-8BA1-F5BA99BD09FF}" destId="{E5A3D7B8-E7D2-4337-9BCF-988DD3E74377}" srcOrd="2" destOrd="0" presId="urn:microsoft.com/office/officeart/2005/8/layout/vList6"/>
    <dgm:cxn modelId="{58E67BA2-E118-4A36-B39A-ED2346F94754}" type="presParOf" srcId="{E5A3D7B8-E7D2-4337-9BCF-988DD3E74377}" destId="{5ED222A3-3369-4509-BC21-E82E93D9E2DB}" srcOrd="0" destOrd="0" presId="urn:microsoft.com/office/officeart/2005/8/layout/vList6"/>
    <dgm:cxn modelId="{BF3C5B1B-6052-46A2-B52D-C99682E53553}" type="presParOf" srcId="{E5A3D7B8-E7D2-4337-9BCF-988DD3E74377}" destId="{5032EF67-F33F-4A3B-8662-A6260EA0A36C}" srcOrd="1" destOrd="0" presId="urn:microsoft.com/office/officeart/2005/8/layout/vList6"/>
    <dgm:cxn modelId="{EEBCB6B0-2550-4BCC-B681-11A8FE08BB55}" type="presParOf" srcId="{F9BFD048-D425-4967-8BA1-F5BA99BD09FF}" destId="{E808A1DF-DB5A-40DA-B5E3-C87CCA95AEA8}" srcOrd="3" destOrd="0" presId="urn:microsoft.com/office/officeart/2005/8/layout/vList6"/>
    <dgm:cxn modelId="{6DA79888-B980-49AC-BE9D-7B59B45BED61}" type="presParOf" srcId="{F9BFD048-D425-4967-8BA1-F5BA99BD09FF}" destId="{575E6776-D20A-4FB5-B435-94EF3B97C0C2}" srcOrd="4" destOrd="0" presId="urn:microsoft.com/office/officeart/2005/8/layout/vList6"/>
    <dgm:cxn modelId="{A35728EF-9641-4F3F-8260-12746D057F3B}" type="presParOf" srcId="{575E6776-D20A-4FB5-B435-94EF3B97C0C2}" destId="{9394A057-54F1-418B-A264-CC121AD17B8E}" srcOrd="0" destOrd="0" presId="urn:microsoft.com/office/officeart/2005/8/layout/vList6"/>
    <dgm:cxn modelId="{35328363-56C5-48AA-B5D6-6732B37FF90F}" type="presParOf" srcId="{575E6776-D20A-4FB5-B435-94EF3B97C0C2}" destId="{1F6949A6-ECAD-4041-B105-279619896123}" srcOrd="1" destOrd="0" presId="urn:microsoft.com/office/officeart/2005/8/layout/vList6"/>
    <dgm:cxn modelId="{C856F0B1-C816-41F1-A6A2-0154321E4160}" type="presParOf" srcId="{F9BFD048-D425-4967-8BA1-F5BA99BD09FF}" destId="{D598071F-4C65-4A89-84DA-2F9D5B810D2D}" srcOrd="5" destOrd="0" presId="urn:microsoft.com/office/officeart/2005/8/layout/vList6"/>
    <dgm:cxn modelId="{28DC4568-B1D9-4681-A2E1-DB8BB558DEB0}" type="presParOf" srcId="{F9BFD048-D425-4967-8BA1-F5BA99BD09FF}" destId="{AB98E988-3649-40BC-8E65-2D3E008901DE}" srcOrd="6" destOrd="0" presId="urn:microsoft.com/office/officeart/2005/8/layout/vList6"/>
    <dgm:cxn modelId="{3C93C4CC-9995-4C9E-8D45-1DE2F116D0FF}" type="presParOf" srcId="{AB98E988-3649-40BC-8E65-2D3E008901DE}" destId="{925EBD90-6AE2-4247-B8A6-767D97F23DD6}" srcOrd="0" destOrd="0" presId="urn:microsoft.com/office/officeart/2005/8/layout/vList6"/>
    <dgm:cxn modelId="{5932BAF5-FFA3-40B7-9BFF-083C5130A4B0}" type="presParOf" srcId="{AB98E988-3649-40BC-8E65-2D3E008901DE}" destId="{0C3AAFE7-80E6-4A35-95A8-839F37155526}" srcOrd="1" destOrd="0" presId="urn:microsoft.com/office/officeart/2005/8/layout/vList6"/>
    <dgm:cxn modelId="{7036C390-96A6-4EAA-91AF-A23E8F1034E2}" type="presParOf" srcId="{F9BFD048-D425-4967-8BA1-F5BA99BD09FF}" destId="{A44327F8-B6C4-4753-B951-86A2F27D5D7A}" srcOrd="7" destOrd="0" presId="urn:microsoft.com/office/officeart/2005/8/layout/vList6"/>
    <dgm:cxn modelId="{529B60B1-A6D7-4B9F-874E-24BFC01CD6F2}" type="presParOf" srcId="{F9BFD048-D425-4967-8BA1-F5BA99BD09FF}" destId="{1B9C883D-63CD-4510-9498-E1C564B85340}" srcOrd="8" destOrd="0" presId="urn:microsoft.com/office/officeart/2005/8/layout/vList6"/>
    <dgm:cxn modelId="{FE74576A-B27A-47FE-8348-12C16D9777F6}" type="presParOf" srcId="{1B9C883D-63CD-4510-9498-E1C564B85340}" destId="{B6208F3C-E17C-4207-B724-E52D856C7463}" srcOrd="0" destOrd="0" presId="urn:microsoft.com/office/officeart/2005/8/layout/vList6"/>
    <dgm:cxn modelId="{A4CE0F0D-4DEA-475F-AC55-BFD1E13F4640}" type="presParOf" srcId="{1B9C883D-63CD-4510-9498-E1C564B85340}" destId="{3368E944-CFB8-46E5-AC23-C371EFE0F2EB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AD50B47-3973-4F23-8C1A-F9937C5F0BDE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07CD55-3F41-49D6-A495-1364777539F5}">
      <dgm:prSet phldrT="[Text]"/>
      <dgm:spPr/>
      <dgm:t>
        <a:bodyPr/>
        <a:lstStyle/>
        <a:p>
          <a:r>
            <a:rPr lang="en-US" dirty="0"/>
            <a:t>Sequences</a:t>
          </a:r>
        </a:p>
      </dgm:t>
    </dgm:pt>
    <dgm:pt modelId="{3BFF55E5-CEE5-4D42-BFA8-585BEED3086C}" type="parTrans" cxnId="{6C5DD013-26A2-40D0-9084-B9C880ED1E0A}">
      <dgm:prSet/>
      <dgm:spPr/>
      <dgm:t>
        <a:bodyPr/>
        <a:lstStyle/>
        <a:p>
          <a:endParaRPr lang="en-US"/>
        </a:p>
      </dgm:t>
    </dgm:pt>
    <dgm:pt modelId="{89D9253A-7C0F-42D9-92C2-CAC7B85B9B70}" type="sibTrans" cxnId="{6C5DD013-26A2-40D0-9084-B9C880ED1E0A}">
      <dgm:prSet/>
      <dgm:spPr/>
      <dgm:t>
        <a:bodyPr/>
        <a:lstStyle/>
        <a:p>
          <a:endParaRPr lang="en-US"/>
        </a:p>
      </dgm:t>
    </dgm:pt>
    <dgm:pt modelId="{5104372E-413B-454B-9BFD-F64DF82C30D0}">
      <dgm:prSet phldrT="[Text]" custT="1"/>
      <dgm:spPr/>
      <dgm:t>
        <a:bodyPr/>
        <a:lstStyle/>
        <a:p>
          <a:r>
            <a:rPr lang="en-US" sz="1900" dirty="0"/>
            <a:t>Simple</a:t>
          </a:r>
        </a:p>
      </dgm:t>
    </dgm:pt>
    <dgm:pt modelId="{CAF41BAF-715F-436B-A4BC-60CA51C40A93}" type="parTrans" cxnId="{260AFF25-794A-4AA0-B737-052E0C879DAF}">
      <dgm:prSet/>
      <dgm:spPr/>
      <dgm:t>
        <a:bodyPr/>
        <a:lstStyle/>
        <a:p>
          <a:endParaRPr lang="en-US"/>
        </a:p>
      </dgm:t>
    </dgm:pt>
    <dgm:pt modelId="{5788420A-279A-49C3-BB13-5C59458E5783}" type="sibTrans" cxnId="{260AFF25-794A-4AA0-B737-052E0C879DAF}">
      <dgm:prSet/>
      <dgm:spPr/>
      <dgm:t>
        <a:bodyPr/>
        <a:lstStyle/>
        <a:p>
          <a:endParaRPr lang="en-US"/>
        </a:p>
      </dgm:t>
    </dgm:pt>
    <dgm:pt modelId="{B34AD5CF-7C39-48E5-BBA4-DC628A29149B}">
      <dgm:prSet phldrT="[Text]"/>
      <dgm:spPr/>
      <dgm:t>
        <a:bodyPr/>
        <a:lstStyle/>
        <a:p>
          <a:r>
            <a:rPr lang="en-US" dirty="0"/>
            <a:t>Hierarchies</a:t>
          </a:r>
        </a:p>
      </dgm:t>
    </dgm:pt>
    <dgm:pt modelId="{31342D01-5E10-4C64-9BF0-4701F6C6A811}" type="parTrans" cxnId="{23E8E82E-7593-4E18-B42E-E02D52EA0EDE}">
      <dgm:prSet/>
      <dgm:spPr/>
      <dgm:t>
        <a:bodyPr/>
        <a:lstStyle/>
        <a:p>
          <a:endParaRPr lang="en-US"/>
        </a:p>
      </dgm:t>
    </dgm:pt>
    <dgm:pt modelId="{F4132E6C-FED3-412F-AA49-E31756427466}" type="sibTrans" cxnId="{23E8E82E-7593-4E18-B42E-E02D52EA0EDE}">
      <dgm:prSet/>
      <dgm:spPr/>
      <dgm:t>
        <a:bodyPr/>
        <a:lstStyle/>
        <a:p>
          <a:endParaRPr lang="en-US"/>
        </a:p>
      </dgm:t>
    </dgm:pt>
    <dgm:pt modelId="{4B49F95A-EEC0-48CB-879C-FE332DC6C908}">
      <dgm:prSet phldrT="[Text]"/>
      <dgm:spPr/>
      <dgm:t>
        <a:bodyPr/>
        <a:lstStyle/>
        <a:p>
          <a:r>
            <a:rPr lang="en-US" dirty="0"/>
            <a:t>Website organizations</a:t>
          </a:r>
        </a:p>
      </dgm:t>
    </dgm:pt>
    <dgm:pt modelId="{D7329465-CD19-4193-AFC3-70774BA398ED}" type="parTrans" cxnId="{347858F5-6DB0-45EE-8661-2DC7AB390948}">
      <dgm:prSet/>
      <dgm:spPr/>
      <dgm:t>
        <a:bodyPr/>
        <a:lstStyle/>
        <a:p>
          <a:endParaRPr lang="en-US"/>
        </a:p>
      </dgm:t>
    </dgm:pt>
    <dgm:pt modelId="{7EE40C0B-565A-423F-BA97-08D087A5392D}" type="sibTrans" cxnId="{347858F5-6DB0-45EE-8661-2DC7AB390948}">
      <dgm:prSet/>
      <dgm:spPr/>
      <dgm:t>
        <a:bodyPr/>
        <a:lstStyle/>
        <a:p>
          <a:endParaRPr lang="en-US"/>
        </a:p>
      </dgm:t>
    </dgm:pt>
    <dgm:pt modelId="{441FC9F9-40CB-407F-8946-1975B5905708}">
      <dgm:prSet phldrT="[Text]"/>
      <dgm:spPr/>
      <dgm:t>
        <a:bodyPr/>
        <a:lstStyle/>
        <a:p>
          <a:r>
            <a:rPr lang="en-US" dirty="0"/>
            <a:t>Well organized</a:t>
          </a:r>
        </a:p>
      </dgm:t>
    </dgm:pt>
    <dgm:pt modelId="{C217AD2B-8FE4-4AF7-B63E-C2BAE7DA3FEC}" type="parTrans" cxnId="{5A9E424F-5994-44C2-8DF8-11E2F57FA750}">
      <dgm:prSet/>
      <dgm:spPr/>
      <dgm:t>
        <a:bodyPr/>
        <a:lstStyle/>
        <a:p>
          <a:endParaRPr lang="en-US"/>
        </a:p>
      </dgm:t>
    </dgm:pt>
    <dgm:pt modelId="{99ED64FC-A714-4E87-A2DA-CAAB1E3FD1B3}" type="sibTrans" cxnId="{5A9E424F-5994-44C2-8DF8-11E2F57FA750}">
      <dgm:prSet/>
      <dgm:spPr/>
      <dgm:t>
        <a:bodyPr/>
        <a:lstStyle/>
        <a:p>
          <a:endParaRPr lang="en-US"/>
        </a:p>
      </dgm:t>
    </dgm:pt>
    <dgm:pt modelId="{5266E7BC-331E-470D-B872-4A121D3B1A5E}">
      <dgm:prSet phldrT="[Text]" custT="1"/>
      <dgm:spPr/>
      <dgm:t>
        <a:bodyPr/>
        <a:lstStyle/>
        <a:p>
          <a:r>
            <a:rPr lang="en-US" sz="1900" dirty="0"/>
            <a:t>Chronological</a:t>
          </a:r>
        </a:p>
      </dgm:t>
    </dgm:pt>
    <dgm:pt modelId="{A2A4F601-60CD-42EC-B01D-BF014CA6D892}" type="parTrans" cxnId="{BE627BCB-5FDB-47BE-A288-A9BF7A9DDD5B}">
      <dgm:prSet/>
      <dgm:spPr/>
      <dgm:t>
        <a:bodyPr/>
        <a:lstStyle/>
        <a:p>
          <a:endParaRPr lang="en-US"/>
        </a:p>
      </dgm:t>
    </dgm:pt>
    <dgm:pt modelId="{1ED485BE-2B15-437B-B68A-C5F96B43246A}" type="sibTrans" cxnId="{BE627BCB-5FDB-47BE-A288-A9BF7A9DDD5B}">
      <dgm:prSet/>
      <dgm:spPr/>
      <dgm:t>
        <a:bodyPr/>
        <a:lstStyle/>
        <a:p>
          <a:endParaRPr lang="en-US"/>
        </a:p>
      </dgm:t>
    </dgm:pt>
    <dgm:pt modelId="{9540AAC0-22AF-44BC-AFD7-1CF04670A2DE}">
      <dgm:prSet phldrT="[Text]" custT="1"/>
      <dgm:spPr/>
      <dgm:t>
        <a:bodyPr/>
        <a:lstStyle/>
        <a:p>
          <a:r>
            <a:rPr lang="en-US" sz="1900" dirty="0"/>
            <a:t>Training sites; books,</a:t>
          </a:r>
        </a:p>
      </dgm:t>
    </dgm:pt>
    <dgm:pt modelId="{90037B69-4DCE-48DA-9AC3-698E77B3433C}" type="parTrans" cxnId="{789B1638-037C-4FDC-AA57-24CB9E5B6498}">
      <dgm:prSet/>
      <dgm:spPr/>
    </dgm:pt>
    <dgm:pt modelId="{A4830DE8-82F9-4144-8F28-D27F437AC5FF}" type="sibTrans" cxnId="{789B1638-037C-4FDC-AA57-24CB9E5B6498}">
      <dgm:prSet/>
      <dgm:spPr/>
    </dgm:pt>
    <dgm:pt modelId="{09F441EE-5521-44F6-85C9-E7C9996642B4}">
      <dgm:prSet phldrT="[Text]"/>
      <dgm:spPr/>
      <dgm:t>
        <a:bodyPr/>
        <a:lstStyle/>
        <a:p>
          <a:r>
            <a:rPr lang="en-US" dirty="0"/>
            <a:t>Tree architecture</a:t>
          </a:r>
        </a:p>
      </dgm:t>
    </dgm:pt>
    <dgm:pt modelId="{0600C70B-9436-49CE-85DE-D76A6A453A74}" type="parTrans" cxnId="{CB9B79D0-575D-4077-AFAA-524546119853}">
      <dgm:prSet/>
      <dgm:spPr/>
    </dgm:pt>
    <dgm:pt modelId="{B4F64F3B-B809-40C1-8D48-0F38F3554A1A}" type="sibTrans" cxnId="{CB9B79D0-575D-4077-AFAA-524546119853}">
      <dgm:prSet/>
      <dgm:spPr/>
    </dgm:pt>
    <dgm:pt modelId="{9C30F701-5B7C-43B9-8230-08D09BF40B1A}">
      <dgm:prSet phldrT="[Text]" custT="1"/>
      <dgm:spPr/>
      <dgm:t>
        <a:bodyPr/>
        <a:lstStyle/>
        <a:p>
          <a:r>
            <a:rPr lang="en-US" sz="1900" dirty="0"/>
            <a:t>magazines</a:t>
          </a:r>
        </a:p>
      </dgm:t>
    </dgm:pt>
    <dgm:pt modelId="{FEA7D196-81EF-4746-B176-0D606E2A592F}" type="parTrans" cxnId="{47411CB4-8A1B-4033-9D79-57499EA00FAB}">
      <dgm:prSet/>
      <dgm:spPr/>
    </dgm:pt>
    <dgm:pt modelId="{A6C098A7-B5C2-4874-BBC0-9B17B406582E}" type="sibTrans" cxnId="{47411CB4-8A1B-4033-9D79-57499EA00FAB}">
      <dgm:prSet/>
      <dgm:spPr/>
    </dgm:pt>
    <dgm:pt modelId="{146E1AE0-04EA-404A-9C2B-466E2D00A0A5}" type="pres">
      <dgm:prSet presAssocID="{9AD50B47-3973-4F23-8C1A-F9937C5F0BDE}" presName="Name0" presStyleCnt="0">
        <dgm:presLayoutVars>
          <dgm:dir/>
          <dgm:animLvl val="lvl"/>
          <dgm:resizeHandles/>
        </dgm:presLayoutVars>
      </dgm:prSet>
      <dgm:spPr/>
    </dgm:pt>
    <dgm:pt modelId="{35ACF893-5476-4150-8778-F9E29D45D939}" type="pres">
      <dgm:prSet presAssocID="{1907CD55-3F41-49D6-A495-1364777539F5}" presName="linNode" presStyleCnt="0"/>
      <dgm:spPr/>
    </dgm:pt>
    <dgm:pt modelId="{163DE08E-45EB-463B-9D9C-7EDE2F58029F}" type="pres">
      <dgm:prSet presAssocID="{1907CD55-3F41-49D6-A495-1364777539F5}" presName="parentShp" presStyleLbl="node1" presStyleIdx="0" presStyleCnt="2">
        <dgm:presLayoutVars>
          <dgm:bulletEnabled val="1"/>
        </dgm:presLayoutVars>
      </dgm:prSet>
      <dgm:spPr/>
    </dgm:pt>
    <dgm:pt modelId="{60CFA002-E522-42F7-ADCC-2CBCA264EC5A}" type="pres">
      <dgm:prSet presAssocID="{1907CD55-3F41-49D6-A495-1364777539F5}" presName="childShp" presStyleLbl="bgAccFollowNode1" presStyleIdx="0" presStyleCnt="2" custScaleX="106811">
        <dgm:presLayoutVars>
          <dgm:bulletEnabled val="1"/>
        </dgm:presLayoutVars>
      </dgm:prSet>
      <dgm:spPr/>
    </dgm:pt>
    <dgm:pt modelId="{66AF30F6-A30F-4A89-880C-7E54FA8BD999}" type="pres">
      <dgm:prSet presAssocID="{89D9253A-7C0F-42D9-92C2-CAC7B85B9B70}" presName="spacing" presStyleCnt="0"/>
      <dgm:spPr/>
    </dgm:pt>
    <dgm:pt modelId="{D8932B57-A840-4BA2-BEFB-6FBED2DCFE7B}" type="pres">
      <dgm:prSet presAssocID="{B34AD5CF-7C39-48E5-BBA4-DC628A29149B}" presName="linNode" presStyleCnt="0"/>
      <dgm:spPr/>
    </dgm:pt>
    <dgm:pt modelId="{924BC4DB-3F7E-4369-AA91-D595BA3175DA}" type="pres">
      <dgm:prSet presAssocID="{B34AD5CF-7C39-48E5-BBA4-DC628A29149B}" presName="parentShp" presStyleLbl="node1" presStyleIdx="1" presStyleCnt="2">
        <dgm:presLayoutVars>
          <dgm:bulletEnabled val="1"/>
        </dgm:presLayoutVars>
      </dgm:prSet>
      <dgm:spPr/>
    </dgm:pt>
    <dgm:pt modelId="{8F2F33CE-970E-4155-B28C-D827FE7504CD}" type="pres">
      <dgm:prSet presAssocID="{B34AD5CF-7C39-48E5-BBA4-DC628A29149B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6C5DD013-26A2-40D0-9084-B9C880ED1E0A}" srcId="{9AD50B47-3973-4F23-8C1A-F9937C5F0BDE}" destId="{1907CD55-3F41-49D6-A495-1364777539F5}" srcOrd="0" destOrd="0" parTransId="{3BFF55E5-CEE5-4D42-BFA8-585BEED3086C}" sibTransId="{89D9253A-7C0F-42D9-92C2-CAC7B85B9B70}"/>
    <dgm:cxn modelId="{260AFF25-794A-4AA0-B737-052E0C879DAF}" srcId="{1907CD55-3F41-49D6-A495-1364777539F5}" destId="{5104372E-413B-454B-9BFD-F64DF82C30D0}" srcOrd="0" destOrd="0" parTransId="{CAF41BAF-715F-436B-A4BC-60CA51C40A93}" sibTransId="{5788420A-279A-49C3-BB13-5C59458E5783}"/>
    <dgm:cxn modelId="{23E8E82E-7593-4E18-B42E-E02D52EA0EDE}" srcId="{9AD50B47-3973-4F23-8C1A-F9937C5F0BDE}" destId="{B34AD5CF-7C39-48E5-BBA4-DC628A29149B}" srcOrd="1" destOrd="0" parTransId="{31342D01-5E10-4C64-9BF0-4701F6C6A811}" sibTransId="{F4132E6C-FED3-412F-AA49-E31756427466}"/>
    <dgm:cxn modelId="{789B1638-037C-4FDC-AA57-24CB9E5B6498}" srcId="{1907CD55-3F41-49D6-A495-1364777539F5}" destId="{9540AAC0-22AF-44BC-AFD7-1CF04670A2DE}" srcOrd="2" destOrd="0" parTransId="{90037B69-4DCE-48DA-9AC3-698E77B3433C}" sibTransId="{A4830DE8-82F9-4144-8F28-D27F437AC5FF}"/>
    <dgm:cxn modelId="{23369438-9BC6-405D-AC49-09D5BFB32032}" type="presOf" srcId="{5266E7BC-331E-470D-B872-4A121D3B1A5E}" destId="{60CFA002-E522-42F7-ADCC-2CBCA264EC5A}" srcOrd="0" destOrd="1" presId="urn:microsoft.com/office/officeart/2005/8/layout/vList6"/>
    <dgm:cxn modelId="{5A9E424F-5994-44C2-8DF8-11E2F57FA750}" srcId="{B34AD5CF-7C39-48E5-BBA4-DC628A29149B}" destId="{441FC9F9-40CB-407F-8946-1975B5905708}" srcOrd="1" destOrd="0" parTransId="{C217AD2B-8FE4-4AF7-B63E-C2BAE7DA3FEC}" sibTransId="{99ED64FC-A714-4E87-A2DA-CAAB1E3FD1B3}"/>
    <dgm:cxn modelId="{A507CF53-69CD-4738-96F1-C3F166054B5C}" type="presOf" srcId="{9540AAC0-22AF-44BC-AFD7-1CF04670A2DE}" destId="{60CFA002-E522-42F7-ADCC-2CBCA264EC5A}" srcOrd="0" destOrd="2" presId="urn:microsoft.com/office/officeart/2005/8/layout/vList6"/>
    <dgm:cxn modelId="{5D4EA956-CD17-405E-857E-4A0285EA921B}" type="presOf" srcId="{441FC9F9-40CB-407F-8946-1975B5905708}" destId="{8F2F33CE-970E-4155-B28C-D827FE7504CD}" srcOrd="0" destOrd="1" presId="urn:microsoft.com/office/officeart/2005/8/layout/vList6"/>
    <dgm:cxn modelId="{5FF54C58-5936-4BF4-BA28-227629ED51EE}" type="presOf" srcId="{09F441EE-5521-44F6-85C9-E7C9996642B4}" destId="{8F2F33CE-970E-4155-B28C-D827FE7504CD}" srcOrd="0" destOrd="2" presId="urn:microsoft.com/office/officeart/2005/8/layout/vList6"/>
    <dgm:cxn modelId="{5E602459-F193-420C-B595-4EAE8A73511B}" type="presOf" srcId="{9C30F701-5B7C-43B9-8230-08D09BF40B1A}" destId="{60CFA002-E522-42F7-ADCC-2CBCA264EC5A}" srcOrd="0" destOrd="3" presId="urn:microsoft.com/office/officeart/2005/8/layout/vList6"/>
    <dgm:cxn modelId="{5A117A7D-8870-4164-9F1A-640A0BAA706D}" type="presOf" srcId="{9AD50B47-3973-4F23-8C1A-F9937C5F0BDE}" destId="{146E1AE0-04EA-404A-9C2B-466E2D00A0A5}" srcOrd="0" destOrd="0" presId="urn:microsoft.com/office/officeart/2005/8/layout/vList6"/>
    <dgm:cxn modelId="{748E8F82-6B41-45A4-97E4-CF15ABBA6E13}" type="presOf" srcId="{4B49F95A-EEC0-48CB-879C-FE332DC6C908}" destId="{8F2F33CE-970E-4155-B28C-D827FE7504CD}" srcOrd="0" destOrd="0" presId="urn:microsoft.com/office/officeart/2005/8/layout/vList6"/>
    <dgm:cxn modelId="{FEE555A5-8243-40D0-8DBF-2BC60F7E5DA2}" type="presOf" srcId="{B34AD5CF-7C39-48E5-BBA4-DC628A29149B}" destId="{924BC4DB-3F7E-4369-AA91-D595BA3175DA}" srcOrd="0" destOrd="0" presId="urn:microsoft.com/office/officeart/2005/8/layout/vList6"/>
    <dgm:cxn modelId="{E23F2EAE-5144-4F0E-B819-7207C5861B7A}" type="presOf" srcId="{1907CD55-3F41-49D6-A495-1364777539F5}" destId="{163DE08E-45EB-463B-9D9C-7EDE2F58029F}" srcOrd="0" destOrd="0" presId="urn:microsoft.com/office/officeart/2005/8/layout/vList6"/>
    <dgm:cxn modelId="{47411CB4-8A1B-4033-9D79-57499EA00FAB}" srcId="{1907CD55-3F41-49D6-A495-1364777539F5}" destId="{9C30F701-5B7C-43B9-8230-08D09BF40B1A}" srcOrd="3" destOrd="0" parTransId="{FEA7D196-81EF-4746-B176-0D606E2A592F}" sibTransId="{A6C098A7-B5C2-4874-BBC0-9B17B406582E}"/>
    <dgm:cxn modelId="{BE627BCB-5FDB-47BE-A288-A9BF7A9DDD5B}" srcId="{1907CD55-3F41-49D6-A495-1364777539F5}" destId="{5266E7BC-331E-470D-B872-4A121D3B1A5E}" srcOrd="1" destOrd="0" parTransId="{A2A4F601-60CD-42EC-B01D-BF014CA6D892}" sibTransId="{1ED485BE-2B15-437B-B68A-C5F96B43246A}"/>
    <dgm:cxn modelId="{CB9B79D0-575D-4077-AFAA-524546119853}" srcId="{B34AD5CF-7C39-48E5-BBA4-DC628A29149B}" destId="{09F441EE-5521-44F6-85C9-E7C9996642B4}" srcOrd="2" destOrd="0" parTransId="{0600C70B-9436-49CE-85DE-D76A6A453A74}" sibTransId="{B4F64F3B-B809-40C1-8D48-0F38F3554A1A}"/>
    <dgm:cxn modelId="{347858F5-6DB0-45EE-8661-2DC7AB390948}" srcId="{B34AD5CF-7C39-48E5-BBA4-DC628A29149B}" destId="{4B49F95A-EEC0-48CB-879C-FE332DC6C908}" srcOrd="0" destOrd="0" parTransId="{D7329465-CD19-4193-AFC3-70774BA398ED}" sibTransId="{7EE40C0B-565A-423F-BA97-08D087A5392D}"/>
    <dgm:cxn modelId="{37C881FB-7C07-4835-BAF2-F3E4E84DE512}" type="presOf" srcId="{5104372E-413B-454B-9BFD-F64DF82C30D0}" destId="{60CFA002-E522-42F7-ADCC-2CBCA264EC5A}" srcOrd="0" destOrd="0" presId="urn:microsoft.com/office/officeart/2005/8/layout/vList6"/>
    <dgm:cxn modelId="{45D806CD-42F7-46AF-8439-9BECBA248893}" type="presParOf" srcId="{146E1AE0-04EA-404A-9C2B-466E2D00A0A5}" destId="{35ACF893-5476-4150-8778-F9E29D45D939}" srcOrd="0" destOrd="0" presId="urn:microsoft.com/office/officeart/2005/8/layout/vList6"/>
    <dgm:cxn modelId="{8B02D3EC-8329-4028-BB4C-D74589B82F8B}" type="presParOf" srcId="{35ACF893-5476-4150-8778-F9E29D45D939}" destId="{163DE08E-45EB-463B-9D9C-7EDE2F58029F}" srcOrd="0" destOrd="0" presId="urn:microsoft.com/office/officeart/2005/8/layout/vList6"/>
    <dgm:cxn modelId="{72BB0F1E-5D92-448D-8BF1-E36BB6EAC549}" type="presParOf" srcId="{35ACF893-5476-4150-8778-F9E29D45D939}" destId="{60CFA002-E522-42F7-ADCC-2CBCA264EC5A}" srcOrd="1" destOrd="0" presId="urn:microsoft.com/office/officeart/2005/8/layout/vList6"/>
    <dgm:cxn modelId="{8757D19B-D933-4728-97F7-1C3D73CD93A0}" type="presParOf" srcId="{146E1AE0-04EA-404A-9C2B-466E2D00A0A5}" destId="{66AF30F6-A30F-4A89-880C-7E54FA8BD999}" srcOrd="1" destOrd="0" presId="urn:microsoft.com/office/officeart/2005/8/layout/vList6"/>
    <dgm:cxn modelId="{AAAA214E-963E-4E2D-B587-6EDE262A3A67}" type="presParOf" srcId="{146E1AE0-04EA-404A-9C2B-466E2D00A0A5}" destId="{D8932B57-A840-4BA2-BEFB-6FBED2DCFE7B}" srcOrd="2" destOrd="0" presId="urn:microsoft.com/office/officeart/2005/8/layout/vList6"/>
    <dgm:cxn modelId="{01DA172E-74F1-41D2-9208-E1E3BD63901E}" type="presParOf" srcId="{D8932B57-A840-4BA2-BEFB-6FBED2DCFE7B}" destId="{924BC4DB-3F7E-4369-AA91-D595BA3175DA}" srcOrd="0" destOrd="0" presId="urn:microsoft.com/office/officeart/2005/8/layout/vList6"/>
    <dgm:cxn modelId="{3A78D5BE-15AF-4575-A858-545A904CA721}" type="presParOf" srcId="{D8932B57-A840-4BA2-BEFB-6FBED2DCFE7B}" destId="{8F2F33CE-970E-4155-B28C-D827FE7504CD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AD50B47-3973-4F23-8C1A-F9937C5F0BDE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07CD55-3F41-49D6-A495-1364777539F5}">
      <dgm:prSet phldrT="[Text]"/>
      <dgm:spPr/>
      <dgm:t>
        <a:bodyPr/>
        <a:lstStyle/>
        <a:p>
          <a:r>
            <a:rPr lang="en-US" dirty="0"/>
            <a:t>Webs</a:t>
          </a:r>
        </a:p>
        <a:p>
          <a:endParaRPr lang="en-US" dirty="0"/>
        </a:p>
      </dgm:t>
    </dgm:pt>
    <dgm:pt modelId="{3BFF55E5-CEE5-4D42-BFA8-585BEED3086C}" type="parTrans" cxnId="{6C5DD013-26A2-40D0-9084-B9C880ED1E0A}">
      <dgm:prSet/>
      <dgm:spPr/>
      <dgm:t>
        <a:bodyPr/>
        <a:lstStyle/>
        <a:p>
          <a:endParaRPr lang="en-US"/>
        </a:p>
      </dgm:t>
    </dgm:pt>
    <dgm:pt modelId="{89D9253A-7C0F-42D9-92C2-CAC7B85B9B70}" type="sibTrans" cxnId="{6C5DD013-26A2-40D0-9084-B9C880ED1E0A}">
      <dgm:prSet/>
      <dgm:spPr/>
      <dgm:t>
        <a:bodyPr/>
        <a:lstStyle/>
        <a:p>
          <a:endParaRPr lang="en-US"/>
        </a:p>
      </dgm:t>
    </dgm:pt>
    <dgm:pt modelId="{5104372E-413B-454B-9BFD-F64DF82C30D0}">
      <dgm:prSet phldrT="[Text]" custT="1"/>
      <dgm:spPr/>
      <dgm:t>
        <a:bodyPr/>
        <a:lstStyle/>
        <a:p>
          <a:r>
            <a:rPr lang="en-US" sz="1700" dirty="0"/>
            <a:t>Best for small sites</a:t>
          </a:r>
        </a:p>
      </dgm:t>
    </dgm:pt>
    <dgm:pt modelId="{CAF41BAF-715F-436B-A4BC-60CA51C40A93}" type="parTrans" cxnId="{260AFF25-794A-4AA0-B737-052E0C879DAF}">
      <dgm:prSet/>
      <dgm:spPr/>
      <dgm:t>
        <a:bodyPr/>
        <a:lstStyle/>
        <a:p>
          <a:endParaRPr lang="en-US"/>
        </a:p>
      </dgm:t>
    </dgm:pt>
    <dgm:pt modelId="{5788420A-279A-49C3-BB13-5C59458E5783}" type="sibTrans" cxnId="{260AFF25-794A-4AA0-B737-052E0C879DAF}">
      <dgm:prSet/>
      <dgm:spPr/>
      <dgm:t>
        <a:bodyPr/>
        <a:lstStyle/>
        <a:p>
          <a:endParaRPr lang="en-US"/>
        </a:p>
      </dgm:t>
    </dgm:pt>
    <dgm:pt modelId="{EF2B3112-1BA7-4D13-86E2-1FFFDCC378A2}">
      <dgm:prSet phldrT="[Text]" custT="1"/>
      <dgm:spPr/>
      <dgm:t>
        <a:bodyPr/>
        <a:lstStyle/>
        <a:p>
          <a:r>
            <a:rPr lang="en-US" sz="1700" dirty="0"/>
            <a:t>Mimic free flows of ideas</a:t>
          </a:r>
        </a:p>
      </dgm:t>
    </dgm:pt>
    <dgm:pt modelId="{1DAA966C-476C-475A-8AEA-D4E2F2E021C5}" type="parTrans" cxnId="{9DF8AFCE-68D4-40EE-8F0C-98E615109EC7}">
      <dgm:prSet/>
      <dgm:spPr/>
      <dgm:t>
        <a:bodyPr/>
        <a:lstStyle/>
        <a:p>
          <a:endParaRPr lang="en-US"/>
        </a:p>
      </dgm:t>
    </dgm:pt>
    <dgm:pt modelId="{FFCB1D22-FDCE-4CC0-93EF-9AFE843BA518}" type="sibTrans" cxnId="{9DF8AFCE-68D4-40EE-8F0C-98E615109EC7}">
      <dgm:prSet/>
      <dgm:spPr/>
      <dgm:t>
        <a:bodyPr/>
        <a:lstStyle/>
        <a:p>
          <a:endParaRPr lang="en-US"/>
        </a:p>
      </dgm:t>
    </dgm:pt>
    <dgm:pt modelId="{7693364E-602F-4E85-A148-C09216399F02}">
      <dgm:prSet phldrT="[Text]" custT="1"/>
      <dgm:spPr/>
      <dgm:t>
        <a:bodyPr/>
        <a:lstStyle/>
        <a:p>
          <a:r>
            <a:rPr lang="en-US" sz="1700" dirty="0"/>
            <a:t>Suited for highly educated, experienced users.</a:t>
          </a:r>
        </a:p>
      </dgm:t>
    </dgm:pt>
    <dgm:pt modelId="{12F0C2E6-D26A-436C-A4C0-19E359DB1794}" type="parTrans" cxnId="{5C5333E5-8462-492A-8A45-F9C9FD0CA054}">
      <dgm:prSet/>
      <dgm:spPr/>
      <dgm:t>
        <a:bodyPr/>
        <a:lstStyle/>
        <a:p>
          <a:endParaRPr lang="en-US"/>
        </a:p>
      </dgm:t>
    </dgm:pt>
    <dgm:pt modelId="{F4145A2B-957B-44AD-A3C0-42EFE6867142}" type="sibTrans" cxnId="{5C5333E5-8462-492A-8A45-F9C9FD0CA054}">
      <dgm:prSet/>
      <dgm:spPr/>
      <dgm:t>
        <a:bodyPr/>
        <a:lstStyle/>
        <a:p>
          <a:endParaRPr lang="en-US"/>
        </a:p>
      </dgm:t>
    </dgm:pt>
    <dgm:pt modelId="{3B356145-2062-41E7-91CC-BFF236369E9A}">
      <dgm:prSet phldrT="[Text]" custT="1"/>
      <dgm:spPr/>
      <dgm:t>
        <a:bodyPr/>
        <a:lstStyle/>
        <a:p>
          <a:r>
            <a:rPr lang="en-US" sz="1700" b="0" i="0" dirty="0"/>
            <a:t>Propagate confusion</a:t>
          </a:r>
          <a:endParaRPr lang="en-US" sz="1700" dirty="0"/>
        </a:p>
      </dgm:t>
    </dgm:pt>
    <dgm:pt modelId="{FDFEC4AA-572E-4A03-A8FA-ED1A56707EA1}" type="parTrans" cxnId="{9C92A3A4-80AB-4AA5-BC30-E554DD2FCB3A}">
      <dgm:prSet/>
      <dgm:spPr/>
      <dgm:t>
        <a:bodyPr/>
        <a:lstStyle/>
        <a:p>
          <a:endParaRPr lang="en-US"/>
        </a:p>
      </dgm:t>
    </dgm:pt>
    <dgm:pt modelId="{610C4153-2E69-4A9F-9405-356E9D848833}" type="sibTrans" cxnId="{9C92A3A4-80AB-4AA5-BC30-E554DD2FCB3A}">
      <dgm:prSet/>
      <dgm:spPr/>
      <dgm:t>
        <a:bodyPr/>
        <a:lstStyle/>
        <a:p>
          <a:endParaRPr lang="en-US"/>
        </a:p>
      </dgm:t>
    </dgm:pt>
    <dgm:pt modelId="{146E1AE0-04EA-404A-9C2B-466E2D00A0A5}" type="pres">
      <dgm:prSet presAssocID="{9AD50B47-3973-4F23-8C1A-F9937C5F0BDE}" presName="Name0" presStyleCnt="0">
        <dgm:presLayoutVars>
          <dgm:dir/>
          <dgm:animLvl val="lvl"/>
          <dgm:resizeHandles/>
        </dgm:presLayoutVars>
      </dgm:prSet>
      <dgm:spPr/>
    </dgm:pt>
    <dgm:pt modelId="{35ACF893-5476-4150-8778-F9E29D45D939}" type="pres">
      <dgm:prSet presAssocID="{1907CD55-3F41-49D6-A495-1364777539F5}" presName="linNode" presStyleCnt="0"/>
      <dgm:spPr/>
    </dgm:pt>
    <dgm:pt modelId="{163DE08E-45EB-463B-9D9C-7EDE2F58029F}" type="pres">
      <dgm:prSet presAssocID="{1907CD55-3F41-49D6-A495-1364777539F5}" presName="parentShp" presStyleLbl="node1" presStyleIdx="0" presStyleCnt="1">
        <dgm:presLayoutVars>
          <dgm:bulletEnabled val="1"/>
        </dgm:presLayoutVars>
      </dgm:prSet>
      <dgm:spPr/>
    </dgm:pt>
    <dgm:pt modelId="{60CFA002-E522-42F7-ADCC-2CBCA264EC5A}" type="pres">
      <dgm:prSet presAssocID="{1907CD55-3F41-49D6-A495-1364777539F5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6C5DD013-26A2-40D0-9084-B9C880ED1E0A}" srcId="{9AD50B47-3973-4F23-8C1A-F9937C5F0BDE}" destId="{1907CD55-3F41-49D6-A495-1364777539F5}" srcOrd="0" destOrd="0" parTransId="{3BFF55E5-CEE5-4D42-BFA8-585BEED3086C}" sibTransId="{89D9253A-7C0F-42D9-92C2-CAC7B85B9B70}"/>
    <dgm:cxn modelId="{52877515-EC2F-4A0E-B263-E1F32AA92F44}" type="presOf" srcId="{3B356145-2062-41E7-91CC-BFF236369E9A}" destId="{60CFA002-E522-42F7-ADCC-2CBCA264EC5A}" srcOrd="0" destOrd="3" presId="urn:microsoft.com/office/officeart/2005/8/layout/vList6"/>
    <dgm:cxn modelId="{260AFF25-794A-4AA0-B737-052E0C879DAF}" srcId="{1907CD55-3F41-49D6-A495-1364777539F5}" destId="{5104372E-413B-454B-9BFD-F64DF82C30D0}" srcOrd="0" destOrd="0" parTransId="{CAF41BAF-715F-436B-A4BC-60CA51C40A93}" sibTransId="{5788420A-279A-49C3-BB13-5C59458E5783}"/>
    <dgm:cxn modelId="{91976B35-CA39-408B-8988-9031E7BF2553}" type="presOf" srcId="{1907CD55-3F41-49D6-A495-1364777539F5}" destId="{163DE08E-45EB-463B-9D9C-7EDE2F58029F}" srcOrd="0" destOrd="0" presId="urn:microsoft.com/office/officeart/2005/8/layout/vList6"/>
    <dgm:cxn modelId="{06DE4E58-64DC-48E8-B9D8-77145C294B93}" type="presOf" srcId="{9AD50B47-3973-4F23-8C1A-F9937C5F0BDE}" destId="{146E1AE0-04EA-404A-9C2B-466E2D00A0A5}" srcOrd="0" destOrd="0" presId="urn:microsoft.com/office/officeart/2005/8/layout/vList6"/>
    <dgm:cxn modelId="{9B852D7B-DA0E-4F1E-BEE3-5A14C2D65E8D}" type="presOf" srcId="{EF2B3112-1BA7-4D13-86E2-1FFFDCC378A2}" destId="{60CFA002-E522-42F7-ADCC-2CBCA264EC5A}" srcOrd="0" destOrd="1" presId="urn:microsoft.com/office/officeart/2005/8/layout/vList6"/>
    <dgm:cxn modelId="{9A10498E-36FE-45A6-9E0B-F85F43ACB609}" type="presOf" srcId="{5104372E-413B-454B-9BFD-F64DF82C30D0}" destId="{60CFA002-E522-42F7-ADCC-2CBCA264EC5A}" srcOrd="0" destOrd="0" presId="urn:microsoft.com/office/officeart/2005/8/layout/vList6"/>
    <dgm:cxn modelId="{031E4A8E-2692-4B24-94DE-87225F005078}" type="presOf" srcId="{7693364E-602F-4E85-A148-C09216399F02}" destId="{60CFA002-E522-42F7-ADCC-2CBCA264EC5A}" srcOrd="0" destOrd="2" presId="urn:microsoft.com/office/officeart/2005/8/layout/vList6"/>
    <dgm:cxn modelId="{9C92A3A4-80AB-4AA5-BC30-E554DD2FCB3A}" srcId="{1907CD55-3F41-49D6-A495-1364777539F5}" destId="{3B356145-2062-41E7-91CC-BFF236369E9A}" srcOrd="3" destOrd="0" parTransId="{FDFEC4AA-572E-4A03-A8FA-ED1A56707EA1}" sibTransId="{610C4153-2E69-4A9F-9405-356E9D848833}"/>
    <dgm:cxn modelId="{9DF8AFCE-68D4-40EE-8F0C-98E615109EC7}" srcId="{1907CD55-3F41-49D6-A495-1364777539F5}" destId="{EF2B3112-1BA7-4D13-86E2-1FFFDCC378A2}" srcOrd="1" destOrd="0" parTransId="{1DAA966C-476C-475A-8AEA-D4E2F2E021C5}" sibTransId="{FFCB1D22-FDCE-4CC0-93EF-9AFE843BA518}"/>
    <dgm:cxn modelId="{5C5333E5-8462-492A-8A45-F9C9FD0CA054}" srcId="{1907CD55-3F41-49D6-A495-1364777539F5}" destId="{7693364E-602F-4E85-A148-C09216399F02}" srcOrd="2" destOrd="0" parTransId="{12F0C2E6-D26A-436C-A4C0-19E359DB1794}" sibTransId="{F4145A2B-957B-44AD-A3C0-42EFE6867142}"/>
    <dgm:cxn modelId="{498AE13D-8714-4E34-9664-709C28BA8F69}" type="presParOf" srcId="{146E1AE0-04EA-404A-9C2B-466E2D00A0A5}" destId="{35ACF893-5476-4150-8778-F9E29D45D939}" srcOrd="0" destOrd="0" presId="urn:microsoft.com/office/officeart/2005/8/layout/vList6"/>
    <dgm:cxn modelId="{B47E078C-2FE3-45F4-85EE-1077096AA6F4}" type="presParOf" srcId="{35ACF893-5476-4150-8778-F9E29D45D939}" destId="{163DE08E-45EB-463B-9D9C-7EDE2F58029F}" srcOrd="0" destOrd="0" presId="urn:microsoft.com/office/officeart/2005/8/layout/vList6"/>
    <dgm:cxn modelId="{AFFCE0F6-9073-458F-A303-06CDFE4BB3BD}" type="presParOf" srcId="{35ACF893-5476-4150-8778-F9E29D45D939}" destId="{60CFA002-E522-42F7-ADCC-2CBCA264EC5A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6F1F817-E15C-4B5A-B344-303479A35E5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DE8F91-C6C5-4151-9D46-8E5720B2ECCC}">
      <dgm:prSet phldrT="[Text]" custT="1"/>
      <dgm:spPr/>
      <dgm:t>
        <a:bodyPr/>
        <a:lstStyle/>
        <a:p>
          <a:r>
            <a:rPr lang="en-US" sz="3000" dirty="0"/>
            <a:t>Tools</a:t>
          </a:r>
        </a:p>
      </dgm:t>
    </dgm:pt>
    <dgm:pt modelId="{EF9033FB-0259-4662-847D-BF30651239FE}" type="parTrans" cxnId="{09137E87-6ED4-4BAB-A258-AE481C458C99}">
      <dgm:prSet/>
      <dgm:spPr/>
      <dgm:t>
        <a:bodyPr/>
        <a:lstStyle/>
        <a:p>
          <a:endParaRPr lang="en-US"/>
        </a:p>
      </dgm:t>
    </dgm:pt>
    <dgm:pt modelId="{BF6C2587-C074-442B-AA67-47709D5ACD74}" type="sibTrans" cxnId="{09137E87-6ED4-4BAB-A258-AE481C458C99}">
      <dgm:prSet/>
      <dgm:spPr/>
      <dgm:t>
        <a:bodyPr/>
        <a:lstStyle/>
        <a:p>
          <a:endParaRPr lang="en-US"/>
        </a:p>
      </dgm:t>
    </dgm:pt>
    <dgm:pt modelId="{F26CBE54-B53B-4674-A5AD-9137670FF808}">
      <dgm:prSet phldrT="[Text]" custT="1"/>
      <dgm:spPr/>
      <dgm:t>
        <a:bodyPr/>
        <a:lstStyle/>
        <a:p>
          <a:r>
            <a:rPr lang="en-US" sz="2200" b="0" i="0" dirty="0">
              <a:hlinkClick xmlns:r="http://schemas.openxmlformats.org/officeDocument/2006/relationships" r:id="rId1"/>
            </a:rPr>
            <a:t>Microsoft Visio</a:t>
          </a:r>
          <a:r>
            <a:rPr lang="en-US" sz="2200" b="0" i="0" dirty="0"/>
            <a:t> </a:t>
          </a:r>
          <a:endParaRPr lang="en-US" sz="2200" dirty="0"/>
        </a:p>
      </dgm:t>
    </dgm:pt>
    <dgm:pt modelId="{035950BA-F410-4E95-A2A5-4F6EC7FB59FA}" type="parTrans" cxnId="{9F2213BA-FE16-43CF-A22F-B839A7B1AD54}">
      <dgm:prSet/>
      <dgm:spPr/>
      <dgm:t>
        <a:bodyPr/>
        <a:lstStyle/>
        <a:p>
          <a:endParaRPr lang="en-US"/>
        </a:p>
      </dgm:t>
    </dgm:pt>
    <dgm:pt modelId="{B6ACF09F-43C8-470C-BF0E-791157739C52}" type="sibTrans" cxnId="{9F2213BA-FE16-43CF-A22F-B839A7B1AD54}">
      <dgm:prSet/>
      <dgm:spPr/>
      <dgm:t>
        <a:bodyPr/>
        <a:lstStyle/>
        <a:p>
          <a:endParaRPr lang="en-US"/>
        </a:p>
      </dgm:t>
    </dgm:pt>
    <dgm:pt modelId="{DB3C373D-0EF9-4CD7-80DC-F515302BF49B}">
      <dgm:prSet phldrT="[Text]" custT="1"/>
      <dgm:spPr/>
      <dgm:t>
        <a:bodyPr/>
        <a:lstStyle/>
        <a:p>
          <a:r>
            <a:rPr lang="en-US" sz="2200" b="0" i="0" dirty="0" err="1">
              <a:hlinkClick xmlns:r="http://schemas.openxmlformats.org/officeDocument/2006/relationships" r:id="rId2"/>
            </a:rPr>
            <a:t>ConceptDraw</a:t>
          </a:r>
          <a:endParaRPr lang="en-US" sz="2200" dirty="0"/>
        </a:p>
      </dgm:t>
    </dgm:pt>
    <dgm:pt modelId="{1F9565CA-1BDF-4B83-92F2-F58E7E1B8214}" type="parTrans" cxnId="{025322E3-E376-41BF-8336-0AA21158B4F2}">
      <dgm:prSet/>
      <dgm:spPr/>
      <dgm:t>
        <a:bodyPr/>
        <a:lstStyle/>
        <a:p>
          <a:endParaRPr lang="en-US"/>
        </a:p>
      </dgm:t>
    </dgm:pt>
    <dgm:pt modelId="{9B1DE485-AA10-4287-B509-BF62C1E65284}" type="sibTrans" cxnId="{025322E3-E376-41BF-8336-0AA21158B4F2}">
      <dgm:prSet/>
      <dgm:spPr/>
      <dgm:t>
        <a:bodyPr/>
        <a:lstStyle/>
        <a:p>
          <a:endParaRPr lang="en-US"/>
        </a:p>
      </dgm:t>
    </dgm:pt>
    <dgm:pt modelId="{E5A6E1EC-834F-40D9-8D62-FE67B2D35632}">
      <dgm:prSet phldrT="[Text]" custT="1"/>
      <dgm:spPr/>
      <dgm:t>
        <a:bodyPr/>
        <a:lstStyle/>
        <a:p>
          <a:r>
            <a:rPr lang="en-US" sz="2200" b="0" i="0" dirty="0">
              <a:hlinkClick xmlns:r="http://schemas.openxmlformats.org/officeDocument/2006/relationships" r:id="rId3"/>
            </a:rPr>
            <a:t>OmniGraffle</a:t>
          </a:r>
          <a:endParaRPr lang="en-US" sz="2200" dirty="0"/>
        </a:p>
      </dgm:t>
    </dgm:pt>
    <dgm:pt modelId="{E0C71BF4-CCC8-4268-ABC4-96CE517419D4}" type="parTrans" cxnId="{6E343F84-EF28-4A0A-8F0C-B733978D8EB5}">
      <dgm:prSet/>
      <dgm:spPr/>
      <dgm:t>
        <a:bodyPr/>
        <a:lstStyle/>
        <a:p>
          <a:endParaRPr lang="en-US"/>
        </a:p>
      </dgm:t>
    </dgm:pt>
    <dgm:pt modelId="{8F653546-7CCB-4F97-AFA4-161A2846A586}" type="sibTrans" cxnId="{6E343F84-EF28-4A0A-8F0C-B733978D8EB5}">
      <dgm:prSet/>
      <dgm:spPr/>
      <dgm:t>
        <a:bodyPr/>
        <a:lstStyle/>
        <a:p>
          <a:endParaRPr lang="en-US"/>
        </a:p>
      </dgm:t>
    </dgm:pt>
    <dgm:pt modelId="{2C56B431-95C4-478B-82B2-6DED42321B30}" type="pres">
      <dgm:prSet presAssocID="{46F1F817-E15C-4B5A-B344-303479A35E5B}" presName="Name0" presStyleCnt="0">
        <dgm:presLayoutVars>
          <dgm:dir/>
          <dgm:animLvl val="lvl"/>
          <dgm:resizeHandles val="exact"/>
        </dgm:presLayoutVars>
      </dgm:prSet>
      <dgm:spPr/>
    </dgm:pt>
    <dgm:pt modelId="{98529367-6683-4F24-8B5C-ECA38C1648F3}" type="pres">
      <dgm:prSet presAssocID="{FEDE8F91-C6C5-4151-9D46-8E5720B2ECCC}" presName="composite" presStyleCnt="0"/>
      <dgm:spPr/>
    </dgm:pt>
    <dgm:pt modelId="{69ADD0BA-BA54-4646-BD7A-AD3B6B8A3107}" type="pres">
      <dgm:prSet presAssocID="{FEDE8F91-C6C5-4151-9D46-8E5720B2ECCC}" presName="parTx" presStyleLbl="alignNode1" presStyleIdx="0" presStyleCnt="1" custLinFactNeighborX="-39787" custLinFactNeighborY="-2438">
        <dgm:presLayoutVars>
          <dgm:chMax val="0"/>
          <dgm:chPref val="0"/>
          <dgm:bulletEnabled val="1"/>
        </dgm:presLayoutVars>
      </dgm:prSet>
      <dgm:spPr/>
    </dgm:pt>
    <dgm:pt modelId="{AB2BFBDD-BA85-4536-A37F-D7804C872411}" type="pres">
      <dgm:prSet presAssocID="{FEDE8F91-C6C5-4151-9D46-8E5720B2ECCC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9B3AE037-097E-4B31-92EB-F217B777C0B2}" type="presOf" srcId="{46F1F817-E15C-4B5A-B344-303479A35E5B}" destId="{2C56B431-95C4-478B-82B2-6DED42321B30}" srcOrd="0" destOrd="0" presId="urn:microsoft.com/office/officeart/2005/8/layout/hList1"/>
    <dgm:cxn modelId="{6E343F84-EF28-4A0A-8F0C-B733978D8EB5}" srcId="{FEDE8F91-C6C5-4151-9D46-8E5720B2ECCC}" destId="{E5A6E1EC-834F-40D9-8D62-FE67B2D35632}" srcOrd="2" destOrd="0" parTransId="{E0C71BF4-CCC8-4268-ABC4-96CE517419D4}" sibTransId="{8F653546-7CCB-4F97-AFA4-161A2846A586}"/>
    <dgm:cxn modelId="{09137E87-6ED4-4BAB-A258-AE481C458C99}" srcId="{46F1F817-E15C-4B5A-B344-303479A35E5B}" destId="{FEDE8F91-C6C5-4151-9D46-8E5720B2ECCC}" srcOrd="0" destOrd="0" parTransId="{EF9033FB-0259-4662-847D-BF30651239FE}" sibTransId="{BF6C2587-C074-442B-AA67-47709D5ACD74}"/>
    <dgm:cxn modelId="{016C2689-36E6-4302-8F1C-AAB3C4472958}" type="presOf" srcId="{FEDE8F91-C6C5-4151-9D46-8E5720B2ECCC}" destId="{69ADD0BA-BA54-4646-BD7A-AD3B6B8A3107}" srcOrd="0" destOrd="0" presId="urn:microsoft.com/office/officeart/2005/8/layout/hList1"/>
    <dgm:cxn modelId="{453CC5A5-6800-49BB-A5AA-B3128208F0B0}" type="presOf" srcId="{E5A6E1EC-834F-40D9-8D62-FE67B2D35632}" destId="{AB2BFBDD-BA85-4536-A37F-D7804C872411}" srcOrd="0" destOrd="2" presId="urn:microsoft.com/office/officeart/2005/8/layout/hList1"/>
    <dgm:cxn modelId="{9F2213BA-FE16-43CF-A22F-B839A7B1AD54}" srcId="{FEDE8F91-C6C5-4151-9D46-8E5720B2ECCC}" destId="{F26CBE54-B53B-4674-A5AD-9137670FF808}" srcOrd="0" destOrd="0" parTransId="{035950BA-F410-4E95-A2A5-4F6EC7FB59FA}" sibTransId="{B6ACF09F-43C8-470C-BF0E-791157739C52}"/>
    <dgm:cxn modelId="{F1DC4BD8-E995-4171-8FA0-7AC0E4DBA11D}" type="presOf" srcId="{F26CBE54-B53B-4674-A5AD-9137670FF808}" destId="{AB2BFBDD-BA85-4536-A37F-D7804C872411}" srcOrd="0" destOrd="0" presId="urn:microsoft.com/office/officeart/2005/8/layout/hList1"/>
    <dgm:cxn modelId="{025322E3-E376-41BF-8336-0AA21158B4F2}" srcId="{FEDE8F91-C6C5-4151-9D46-8E5720B2ECCC}" destId="{DB3C373D-0EF9-4CD7-80DC-F515302BF49B}" srcOrd="1" destOrd="0" parTransId="{1F9565CA-1BDF-4B83-92F2-F58E7E1B8214}" sibTransId="{9B1DE485-AA10-4287-B509-BF62C1E65284}"/>
    <dgm:cxn modelId="{0332E0E3-ED9F-4249-9D3D-7ABF5D3A85C8}" type="presOf" srcId="{DB3C373D-0EF9-4CD7-80DC-F515302BF49B}" destId="{AB2BFBDD-BA85-4536-A37F-D7804C872411}" srcOrd="0" destOrd="1" presId="urn:microsoft.com/office/officeart/2005/8/layout/hList1"/>
    <dgm:cxn modelId="{5DB203E4-2C45-4206-A46A-5136A0F74B3D}" type="presParOf" srcId="{2C56B431-95C4-478B-82B2-6DED42321B30}" destId="{98529367-6683-4F24-8B5C-ECA38C1648F3}" srcOrd="0" destOrd="0" presId="urn:microsoft.com/office/officeart/2005/8/layout/hList1"/>
    <dgm:cxn modelId="{BBFB6751-8579-46FC-B958-2337D3346B9E}" type="presParOf" srcId="{98529367-6683-4F24-8B5C-ECA38C1648F3}" destId="{69ADD0BA-BA54-4646-BD7A-AD3B6B8A3107}" srcOrd="0" destOrd="0" presId="urn:microsoft.com/office/officeart/2005/8/layout/hList1"/>
    <dgm:cxn modelId="{95114E65-6CB2-4793-9BE5-C34045B37EBD}" type="presParOf" srcId="{98529367-6683-4F24-8B5C-ECA38C1648F3}" destId="{AB2BFBDD-BA85-4536-A37F-D7804C87241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A682C-369E-4F1B-AA42-AA0A576B1A32}">
      <dsp:nvSpPr>
        <dsp:cNvPr id="0" name=""/>
        <dsp:cNvSpPr/>
      </dsp:nvSpPr>
      <dsp:spPr>
        <a:xfrm>
          <a:off x="139415" y="565"/>
          <a:ext cx="2862004" cy="171720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Text Accessibility Techniques</a:t>
          </a:r>
        </a:p>
      </dsp:txBody>
      <dsp:txXfrm>
        <a:off x="139415" y="565"/>
        <a:ext cx="2862004" cy="1717202"/>
      </dsp:txXfrm>
    </dsp:sp>
    <dsp:sp modelId="{BC396CD5-5FE3-46E6-8DD7-9D57B711452C}">
      <dsp:nvSpPr>
        <dsp:cNvPr id="0" name=""/>
        <dsp:cNvSpPr/>
      </dsp:nvSpPr>
      <dsp:spPr>
        <a:xfrm>
          <a:off x="3287620" y="565"/>
          <a:ext cx="2862004" cy="1717202"/>
        </a:xfrm>
        <a:prstGeom prst="rect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Image Accessibility Techniques</a:t>
          </a:r>
        </a:p>
      </dsp:txBody>
      <dsp:txXfrm>
        <a:off x="3287620" y="565"/>
        <a:ext cx="2862004" cy="1717202"/>
      </dsp:txXfrm>
    </dsp:sp>
    <dsp:sp modelId="{FA2C3C4E-02CF-4CAD-8741-1A45D6FD1011}">
      <dsp:nvSpPr>
        <dsp:cNvPr id="0" name=""/>
        <dsp:cNvSpPr/>
      </dsp:nvSpPr>
      <dsp:spPr>
        <a:xfrm>
          <a:off x="139415" y="2003968"/>
          <a:ext cx="2862004" cy="1717202"/>
        </a:xfrm>
        <a:prstGeom prst="rect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Table Accessibility Techniques</a:t>
          </a:r>
        </a:p>
      </dsp:txBody>
      <dsp:txXfrm>
        <a:off x="139415" y="2003968"/>
        <a:ext cx="2862004" cy="1717202"/>
      </dsp:txXfrm>
    </dsp:sp>
    <dsp:sp modelId="{54259B61-629E-41AF-B32C-CF549C9D5B1C}">
      <dsp:nvSpPr>
        <dsp:cNvPr id="0" name=""/>
        <dsp:cNvSpPr/>
      </dsp:nvSpPr>
      <dsp:spPr>
        <a:xfrm>
          <a:off x="3287620" y="2003968"/>
          <a:ext cx="2862004" cy="171720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Form Accessibility Techniques</a:t>
          </a:r>
        </a:p>
      </dsp:txBody>
      <dsp:txXfrm>
        <a:off x="3287620" y="2003968"/>
        <a:ext cx="2862004" cy="17172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6985E-340B-4A11-9933-5E493F10790A}">
      <dsp:nvSpPr>
        <dsp:cNvPr id="0" name=""/>
        <dsp:cNvSpPr/>
      </dsp:nvSpPr>
      <dsp:spPr>
        <a:xfrm>
          <a:off x="234913" y="1579949"/>
          <a:ext cx="1899812" cy="18996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AI in UX</a:t>
          </a:r>
        </a:p>
      </dsp:txBody>
      <dsp:txXfrm>
        <a:off x="513134" y="1858145"/>
        <a:ext cx="1343370" cy="1343250"/>
      </dsp:txXfrm>
    </dsp:sp>
    <dsp:sp modelId="{EC301E6F-8449-4CEE-B36F-57BC86CB372C}">
      <dsp:nvSpPr>
        <dsp:cNvPr id="0" name=""/>
        <dsp:cNvSpPr/>
      </dsp:nvSpPr>
      <dsp:spPr>
        <a:xfrm>
          <a:off x="0" y="395202"/>
          <a:ext cx="3829187" cy="3991549"/>
        </a:xfrm>
        <a:prstGeom prst="blockArc">
          <a:avLst>
            <a:gd name="adj1" fmla="val 16509444"/>
            <a:gd name="adj2" fmla="val 5088054"/>
            <a:gd name="adj3" fmla="val 52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0CC9D0-9297-4ABB-813D-F0AC82B4A84E}">
      <dsp:nvSpPr>
        <dsp:cNvPr id="0" name=""/>
        <dsp:cNvSpPr/>
      </dsp:nvSpPr>
      <dsp:spPr>
        <a:xfrm>
          <a:off x="2370581" y="238526"/>
          <a:ext cx="1017955" cy="101774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2A1E22-F397-4427-B77B-E106783BF9D2}">
      <dsp:nvSpPr>
        <dsp:cNvPr id="0" name=""/>
        <dsp:cNvSpPr/>
      </dsp:nvSpPr>
      <dsp:spPr>
        <a:xfrm>
          <a:off x="3466069" y="251546"/>
          <a:ext cx="1362666" cy="98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Chabot</a:t>
          </a:r>
        </a:p>
      </dsp:txBody>
      <dsp:txXfrm>
        <a:off x="3466069" y="251546"/>
        <a:ext cx="1362666" cy="985192"/>
      </dsp:txXfrm>
    </dsp:sp>
    <dsp:sp modelId="{7570077F-4427-414B-8632-5F35EA7732F0}">
      <dsp:nvSpPr>
        <dsp:cNvPr id="0" name=""/>
        <dsp:cNvSpPr/>
      </dsp:nvSpPr>
      <dsp:spPr>
        <a:xfrm>
          <a:off x="3122474" y="1186394"/>
          <a:ext cx="1017955" cy="101774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E233A-3147-4954-8B27-25606F965094}">
      <dsp:nvSpPr>
        <dsp:cNvPr id="0" name=""/>
        <dsp:cNvSpPr/>
      </dsp:nvSpPr>
      <dsp:spPr>
        <a:xfrm>
          <a:off x="4215173" y="1204188"/>
          <a:ext cx="1362666" cy="98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Semantic Search</a:t>
          </a:r>
        </a:p>
      </dsp:txBody>
      <dsp:txXfrm>
        <a:off x="4215173" y="1204188"/>
        <a:ext cx="1362666" cy="985192"/>
      </dsp:txXfrm>
    </dsp:sp>
    <dsp:sp modelId="{DC3B602F-49E8-4BBE-AAB8-F0AA7F5C1176}">
      <dsp:nvSpPr>
        <dsp:cNvPr id="0" name=""/>
        <dsp:cNvSpPr/>
      </dsp:nvSpPr>
      <dsp:spPr>
        <a:xfrm>
          <a:off x="3118570" y="2579986"/>
          <a:ext cx="1017955" cy="101774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DF22F-183B-4182-92AE-247742E9D69D}">
      <dsp:nvSpPr>
        <dsp:cNvPr id="0" name=""/>
        <dsp:cNvSpPr/>
      </dsp:nvSpPr>
      <dsp:spPr>
        <a:xfrm>
          <a:off x="4215173" y="2596478"/>
          <a:ext cx="1362666" cy="98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Personalized recommendations </a:t>
          </a:r>
        </a:p>
      </dsp:txBody>
      <dsp:txXfrm>
        <a:off x="4215173" y="2596478"/>
        <a:ext cx="1362666" cy="985192"/>
      </dsp:txXfrm>
    </dsp:sp>
    <dsp:sp modelId="{5EE96D33-F97F-4919-A3C5-5DE9064D08BB}">
      <dsp:nvSpPr>
        <dsp:cNvPr id="0" name=""/>
        <dsp:cNvSpPr/>
      </dsp:nvSpPr>
      <dsp:spPr>
        <a:xfrm>
          <a:off x="2370581" y="3560839"/>
          <a:ext cx="1017955" cy="1017743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322AD-07D4-44BC-804B-C74486A70C61}">
      <dsp:nvSpPr>
        <dsp:cNvPr id="0" name=""/>
        <dsp:cNvSpPr/>
      </dsp:nvSpPr>
      <dsp:spPr>
        <a:xfrm>
          <a:off x="3466069" y="3581671"/>
          <a:ext cx="1362666" cy="98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US" sz="1400" kern="1200" dirty="0"/>
            <a:t>Better Accessibility</a:t>
          </a:r>
        </a:p>
      </dsp:txBody>
      <dsp:txXfrm>
        <a:off x="3466069" y="3581671"/>
        <a:ext cx="1362666" cy="9851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B2379-8264-489C-8FC0-F804A1BF3D7A}">
      <dsp:nvSpPr>
        <dsp:cNvPr id="0" name=""/>
        <dsp:cNvSpPr/>
      </dsp:nvSpPr>
      <dsp:spPr>
        <a:xfrm>
          <a:off x="4450354" y="1191117"/>
          <a:ext cx="201397" cy="657953"/>
        </a:xfrm>
        <a:custGeom>
          <a:avLst/>
          <a:gdLst/>
          <a:ahLst/>
          <a:cxnLst/>
          <a:rect l="0" t="0" r="0" b="0"/>
          <a:pathLst>
            <a:path>
              <a:moveTo>
                <a:pt x="201397" y="0"/>
              </a:moveTo>
              <a:lnTo>
                <a:pt x="201397" y="657953"/>
              </a:lnTo>
              <a:lnTo>
                <a:pt x="0" y="657953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EF9146-FE4A-4830-80D7-70432A475ECB}">
      <dsp:nvSpPr>
        <dsp:cNvPr id="0" name=""/>
        <dsp:cNvSpPr/>
      </dsp:nvSpPr>
      <dsp:spPr>
        <a:xfrm>
          <a:off x="8606424" y="3117497"/>
          <a:ext cx="1581869" cy="352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73"/>
              </a:lnTo>
              <a:lnTo>
                <a:pt x="1581869" y="210273"/>
              </a:lnTo>
              <a:lnTo>
                <a:pt x="1581869" y="35271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3D01A3-D422-4113-B285-E8371358118A}">
      <dsp:nvSpPr>
        <dsp:cNvPr id="0" name=""/>
        <dsp:cNvSpPr/>
      </dsp:nvSpPr>
      <dsp:spPr>
        <a:xfrm>
          <a:off x="8560704" y="3117497"/>
          <a:ext cx="91440" cy="3527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271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75CCF-1B6A-4130-ACAD-E430168B019F}">
      <dsp:nvSpPr>
        <dsp:cNvPr id="0" name=""/>
        <dsp:cNvSpPr/>
      </dsp:nvSpPr>
      <dsp:spPr>
        <a:xfrm>
          <a:off x="7024555" y="3117497"/>
          <a:ext cx="1581869" cy="352717"/>
        </a:xfrm>
        <a:custGeom>
          <a:avLst/>
          <a:gdLst/>
          <a:ahLst/>
          <a:cxnLst/>
          <a:rect l="0" t="0" r="0" b="0"/>
          <a:pathLst>
            <a:path>
              <a:moveTo>
                <a:pt x="1581869" y="0"/>
              </a:moveTo>
              <a:lnTo>
                <a:pt x="1581869" y="210273"/>
              </a:lnTo>
              <a:lnTo>
                <a:pt x="0" y="210273"/>
              </a:lnTo>
              <a:lnTo>
                <a:pt x="0" y="35271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10B6B-D2B5-4324-87F0-5B90F5EBB010}">
      <dsp:nvSpPr>
        <dsp:cNvPr id="0" name=""/>
        <dsp:cNvSpPr/>
      </dsp:nvSpPr>
      <dsp:spPr>
        <a:xfrm>
          <a:off x="4651751" y="1191117"/>
          <a:ext cx="3954672" cy="13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463"/>
              </a:lnTo>
              <a:lnTo>
                <a:pt x="3954672" y="1173463"/>
              </a:lnTo>
              <a:lnTo>
                <a:pt x="3954672" y="1315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B91E54-C9F7-492C-81D0-5E812BC11C32}">
      <dsp:nvSpPr>
        <dsp:cNvPr id="0" name=""/>
        <dsp:cNvSpPr/>
      </dsp:nvSpPr>
      <dsp:spPr>
        <a:xfrm>
          <a:off x="4651751" y="1191117"/>
          <a:ext cx="2372803" cy="13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463"/>
              </a:lnTo>
              <a:lnTo>
                <a:pt x="2372803" y="1173463"/>
              </a:lnTo>
              <a:lnTo>
                <a:pt x="2372803" y="1315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79D13B-9EB0-447F-A071-DC1080B81C88}">
      <dsp:nvSpPr>
        <dsp:cNvPr id="0" name=""/>
        <dsp:cNvSpPr/>
      </dsp:nvSpPr>
      <dsp:spPr>
        <a:xfrm>
          <a:off x="5396966" y="3117497"/>
          <a:ext cx="91440" cy="3527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271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F45D6-F6DF-4129-AE62-0BFCD5008DB7}">
      <dsp:nvSpPr>
        <dsp:cNvPr id="0" name=""/>
        <dsp:cNvSpPr/>
      </dsp:nvSpPr>
      <dsp:spPr>
        <a:xfrm>
          <a:off x="4651751" y="1191117"/>
          <a:ext cx="790934" cy="1315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463"/>
              </a:lnTo>
              <a:lnTo>
                <a:pt x="790934" y="1173463"/>
              </a:lnTo>
              <a:lnTo>
                <a:pt x="790934" y="1315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8E8992-01C3-49D0-9F38-3CBCF1FBECEE}">
      <dsp:nvSpPr>
        <dsp:cNvPr id="0" name=""/>
        <dsp:cNvSpPr/>
      </dsp:nvSpPr>
      <dsp:spPr>
        <a:xfrm>
          <a:off x="3128836" y="3117497"/>
          <a:ext cx="731980" cy="3527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273"/>
              </a:lnTo>
              <a:lnTo>
                <a:pt x="731980" y="210273"/>
              </a:lnTo>
              <a:lnTo>
                <a:pt x="731980" y="35271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3FBAB2-B9A4-43DA-913B-46A2B41FB51A}">
      <dsp:nvSpPr>
        <dsp:cNvPr id="0" name=""/>
        <dsp:cNvSpPr/>
      </dsp:nvSpPr>
      <dsp:spPr>
        <a:xfrm>
          <a:off x="2278948" y="3117497"/>
          <a:ext cx="849888" cy="352717"/>
        </a:xfrm>
        <a:custGeom>
          <a:avLst/>
          <a:gdLst/>
          <a:ahLst/>
          <a:cxnLst/>
          <a:rect l="0" t="0" r="0" b="0"/>
          <a:pathLst>
            <a:path>
              <a:moveTo>
                <a:pt x="849888" y="0"/>
              </a:moveTo>
              <a:lnTo>
                <a:pt x="849888" y="210273"/>
              </a:lnTo>
              <a:lnTo>
                <a:pt x="0" y="210273"/>
              </a:lnTo>
              <a:lnTo>
                <a:pt x="0" y="35271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9F3B6D-D9F8-439A-987D-210D363BC862}">
      <dsp:nvSpPr>
        <dsp:cNvPr id="0" name=""/>
        <dsp:cNvSpPr/>
      </dsp:nvSpPr>
      <dsp:spPr>
        <a:xfrm>
          <a:off x="3128836" y="1191117"/>
          <a:ext cx="1522915" cy="1315907"/>
        </a:xfrm>
        <a:custGeom>
          <a:avLst/>
          <a:gdLst/>
          <a:ahLst/>
          <a:cxnLst/>
          <a:rect l="0" t="0" r="0" b="0"/>
          <a:pathLst>
            <a:path>
              <a:moveTo>
                <a:pt x="1522915" y="0"/>
              </a:moveTo>
              <a:lnTo>
                <a:pt x="1522915" y="1173463"/>
              </a:lnTo>
              <a:lnTo>
                <a:pt x="0" y="1173463"/>
              </a:lnTo>
              <a:lnTo>
                <a:pt x="0" y="1315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B2D357-7B2D-49A5-8FB1-5F3E40CBA3F4}">
      <dsp:nvSpPr>
        <dsp:cNvPr id="0" name=""/>
        <dsp:cNvSpPr/>
      </dsp:nvSpPr>
      <dsp:spPr>
        <a:xfrm>
          <a:off x="651359" y="3117497"/>
          <a:ext cx="91440" cy="35271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2717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8BBD1A-98F0-4851-BEB8-2B25B3B31654}">
      <dsp:nvSpPr>
        <dsp:cNvPr id="0" name=""/>
        <dsp:cNvSpPr/>
      </dsp:nvSpPr>
      <dsp:spPr>
        <a:xfrm>
          <a:off x="697079" y="1191117"/>
          <a:ext cx="3954672" cy="1315907"/>
        </a:xfrm>
        <a:custGeom>
          <a:avLst/>
          <a:gdLst/>
          <a:ahLst/>
          <a:cxnLst/>
          <a:rect l="0" t="0" r="0" b="0"/>
          <a:pathLst>
            <a:path>
              <a:moveTo>
                <a:pt x="3954672" y="0"/>
              </a:moveTo>
              <a:lnTo>
                <a:pt x="3954672" y="1173463"/>
              </a:lnTo>
              <a:lnTo>
                <a:pt x="0" y="1173463"/>
              </a:lnTo>
              <a:lnTo>
                <a:pt x="0" y="131590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64269B-6283-4889-9994-325234213D42}">
      <dsp:nvSpPr>
        <dsp:cNvPr id="0" name=""/>
        <dsp:cNvSpPr/>
      </dsp:nvSpPr>
      <dsp:spPr>
        <a:xfrm>
          <a:off x="4062214" y="580645"/>
          <a:ext cx="1179074" cy="6104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AI in Web apps</a:t>
          </a:r>
        </a:p>
      </dsp:txBody>
      <dsp:txXfrm>
        <a:off x="4062214" y="580645"/>
        <a:ext cx="1179074" cy="610472"/>
      </dsp:txXfrm>
    </dsp:sp>
    <dsp:sp modelId="{F09E969E-2097-4D00-B2EF-8C5660B199B1}">
      <dsp:nvSpPr>
        <dsp:cNvPr id="0" name=""/>
        <dsp:cNvSpPr/>
      </dsp:nvSpPr>
      <dsp:spPr>
        <a:xfrm>
          <a:off x="4298029" y="1055457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298029" y="1055457"/>
        <a:ext cx="1061167" cy="203490"/>
      </dsp:txXfrm>
    </dsp:sp>
    <dsp:sp modelId="{BA94768B-B00E-4DE9-934A-1E681C97B78B}">
      <dsp:nvSpPr>
        <dsp:cNvPr id="0" name=""/>
        <dsp:cNvSpPr/>
      </dsp:nvSpPr>
      <dsp:spPr>
        <a:xfrm>
          <a:off x="107541" y="2507025"/>
          <a:ext cx="1179074" cy="6104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Ecommerce</a:t>
          </a:r>
        </a:p>
      </dsp:txBody>
      <dsp:txXfrm>
        <a:off x="107541" y="2507025"/>
        <a:ext cx="1179074" cy="610472"/>
      </dsp:txXfrm>
    </dsp:sp>
    <dsp:sp modelId="{00CF2EBD-B9CE-461D-A075-37547838FE1D}">
      <dsp:nvSpPr>
        <dsp:cNvPr id="0" name=""/>
        <dsp:cNvSpPr/>
      </dsp:nvSpPr>
      <dsp:spPr>
        <a:xfrm>
          <a:off x="343356" y="2981837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43356" y="2981837"/>
        <a:ext cx="1061167" cy="203490"/>
      </dsp:txXfrm>
    </dsp:sp>
    <dsp:sp modelId="{D58310FC-0FFD-454A-A4D3-0BDA895A3D74}">
      <dsp:nvSpPr>
        <dsp:cNvPr id="0" name=""/>
        <dsp:cNvSpPr/>
      </dsp:nvSpPr>
      <dsp:spPr>
        <a:xfrm>
          <a:off x="107541" y="3470215"/>
          <a:ext cx="1179074" cy="610472"/>
        </a:xfrm>
        <a:prstGeom prst="rect">
          <a:avLst/>
        </a:prstGeom>
        <a:solidFill>
          <a:schemeClr val="accent5">
            <a:hueOff val="-668486"/>
            <a:satOff val="-930"/>
            <a:lumOff val="-3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Ebay,Amazon</a:t>
          </a:r>
          <a:endParaRPr lang="en-US" sz="1600" kern="1200" dirty="0"/>
        </a:p>
      </dsp:txBody>
      <dsp:txXfrm>
        <a:off x="107541" y="3470215"/>
        <a:ext cx="1179074" cy="610472"/>
      </dsp:txXfrm>
    </dsp:sp>
    <dsp:sp modelId="{60378D63-D302-4641-97CA-E16840B9E3BE}">
      <dsp:nvSpPr>
        <dsp:cNvPr id="0" name=""/>
        <dsp:cNvSpPr/>
      </dsp:nvSpPr>
      <dsp:spPr>
        <a:xfrm>
          <a:off x="343356" y="3945026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68486"/>
              <a:satOff val="-930"/>
              <a:lumOff val="-3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43356" y="3945026"/>
        <a:ext cx="1061167" cy="203490"/>
      </dsp:txXfrm>
    </dsp:sp>
    <dsp:sp modelId="{DC8F31D2-F39D-486B-8120-E5129713CA0A}">
      <dsp:nvSpPr>
        <dsp:cNvPr id="0" name=""/>
        <dsp:cNvSpPr/>
      </dsp:nvSpPr>
      <dsp:spPr>
        <a:xfrm>
          <a:off x="2403959" y="2507025"/>
          <a:ext cx="1449754" cy="610472"/>
        </a:xfrm>
        <a:prstGeom prst="rect">
          <a:avLst/>
        </a:prstGeom>
        <a:solidFill>
          <a:schemeClr val="accent5">
            <a:hueOff val="-1336972"/>
            <a:satOff val="-1860"/>
            <a:lumOff val="-7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Entertainment</a:t>
          </a:r>
        </a:p>
      </dsp:txBody>
      <dsp:txXfrm>
        <a:off x="2403959" y="2507025"/>
        <a:ext cx="1449754" cy="610472"/>
      </dsp:txXfrm>
    </dsp:sp>
    <dsp:sp modelId="{F055AB3E-6B1B-4851-A658-33C65C0024ED}">
      <dsp:nvSpPr>
        <dsp:cNvPr id="0" name=""/>
        <dsp:cNvSpPr/>
      </dsp:nvSpPr>
      <dsp:spPr>
        <a:xfrm>
          <a:off x="2775114" y="2981837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336972"/>
              <a:satOff val="-1860"/>
              <a:lumOff val="-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775114" y="2981837"/>
        <a:ext cx="1061167" cy="203490"/>
      </dsp:txXfrm>
    </dsp:sp>
    <dsp:sp modelId="{28566EE1-C72E-4B15-90FA-84D34CBA96A1}">
      <dsp:nvSpPr>
        <dsp:cNvPr id="0" name=""/>
        <dsp:cNvSpPr/>
      </dsp:nvSpPr>
      <dsp:spPr>
        <a:xfrm>
          <a:off x="1689410" y="3470215"/>
          <a:ext cx="1179074" cy="610472"/>
        </a:xfrm>
        <a:prstGeom prst="rect">
          <a:avLst/>
        </a:prstGeom>
        <a:solidFill>
          <a:schemeClr val="accent5">
            <a:hueOff val="-2005458"/>
            <a:satOff val="-2789"/>
            <a:lumOff val="-10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Netflix</a:t>
          </a:r>
        </a:p>
      </dsp:txBody>
      <dsp:txXfrm>
        <a:off x="1689410" y="3470215"/>
        <a:ext cx="1179074" cy="610472"/>
      </dsp:txXfrm>
    </dsp:sp>
    <dsp:sp modelId="{CCB5667C-DFC4-4884-B545-A6BBE1A0767A}">
      <dsp:nvSpPr>
        <dsp:cNvPr id="0" name=""/>
        <dsp:cNvSpPr/>
      </dsp:nvSpPr>
      <dsp:spPr>
        <a:xfrm>
          <a:off x="1925225" y="3945026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005458"/>
              <a:satOff val="-2789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925225" y="3945026"/>
        <a:ext cx="1061167" cy="203490"/>
      </dsp:txXfrm>
    </dsp:sp>
    <dsp:sp modelId="{9C569526-6D44-46AE-91C9-71C8842AA3A6}">
      <dsp:nvSpPr>
        <dsp:cNvPr id="0" name=""/>
        <dsp:cNvSpPr/>
      </dsp:nvSpPr>
      <dsp:spPr>
        <a:xfrm>
          <a:off x="3271279" y="3470215"/>
          <a:ext cx="1179074" cy="610472"/>
        </a:xfrm>
        <a:prstGeom prst="rect">
          <a:avLst/>
        </a:prstGeom>
        <a:solidFill>
          <a:schemeClr val="accent5">
            <a:hueOff val="-2673943"/>
            <a:satOff val="-3719"/>
            <a:lumOff val="-14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Youtube</a:t>
          </a:r>
          <a:endParaRPr lang="en-US" sz="1600" kern="1200" dirty="0"/>
        </a:p>
      </dsp:txBody>
      <dsp:txXfrm>
        <a:off x="3271279" y="3470215"/>
        <a:ext cx="1179074" cy="610472"/>
      </dsp:txXfrm>
    </dsp:sp>
    <dsp:sp modelId="{3AB7C351-715F-4D80-AD92-0A80433054A5}">
      <dsp:nvSpPr>
        <dsp:cNvPr id="0" name=""/>
        <dsp:cNvSpPr/>
      </dsp:nvSpPr>
      <dsp:spPr>
        <a:xfrm>
          <a:off x="3507094" y="3945026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673943"/>
              <a:satOff val="-3719"/>
              <a:lumOff val="-14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07094" y="3945026"/>
        <a:ext cx="1061167" cy="203490"/>
      </dsp:txXfrm>
    </dsp:sp>
    <dsp:sp modelId="{7B0751E5-48FC-4334-90B2-C94BE6B571D6}">
      <dsp:nvSpPr>
        <dsp:cNvPr id="0" name=""/>
        <dsp:cNvSpPr/>
      </dsp:nvSpPr>
      <dsp:spPr>
        <a:xfrm>
          <a:off x="4853149" y="2507025"/>
          <a:ext cx="1179074" cy="610472"/>
        </a:xfrm>
        <a:prstGeom prst="rect">
          <a:avLst/>
        </a:prstGeom>
        <a:solidFill>
          <a:schemeClr val="accent5">
            <a:hueOff val="-3342429"/>
            <a:satOff val="-4649"/>
            <a:lumOff val="-17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Navigation</a:t>
          </a:r>
        </a:p>
      </dsp:txBody>
      <dsp:txXfrm>
        <a:off x="4853149" y="2507025"/>
        <a:ext cx="1179074" cy="610472"/>
      </dsp:txXfrm>
    </dsp:sp>
    <dsp:sp modelId="{1337BB7A-451D-429C-9D1B-1765ADF7C7DE}">
      <dsp:nvSpPr>
        <dsp:cNvPr id="0" name=""/>
        <dsp:cNvSpPr/>
      </dsp:nvSpPr>
      <dsp:spPr>
        <a:xfrm>
          <a:off x="5088963" y="2981837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42429"/>
              <a:satOff val="-4649"/>
              <a:lumOff val="-17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088963" y="2981837"/>
        <a:ext cx="1061167" cy="203490"/>
      </dsp:txXfrm>
    </dsp:sp>
    <dsp:sp modelId="{86FD61FA-D46D-4A60-B25E-C7DEC7720E9F}">
      <dsp:nvSpPr>
        <dsp:cNvPr id="0" name=""/>
        <dsp:cNvSpPr/>
      </dsp:nvSpPr>
      <dsp:spPr>
        <a:xfrm>
          <a:off x="4853149" y="3470215"/>
          <a:ext cx="1179074" cy="610472"/>
        </a:xfrm>
        <a:prstGeom prst="rect">
          <a:avLst/>
        </a:prstGeom>
        <a:solidFill>
          <a:schemeClr val="accent5">
            <a:hueOff val="-4010915"/>
            <a:satOff val="-5579"/>
            <a:lumOff val="-21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Google Maps</a:t>
          </a:r>
        </a:p>
      </dsp:txBody>
      <dsp:txXfrm>
        <a:off x="4853149" y="3470215"/>
        <a:ext cx="1179074" cy="610472"/>
      </dsp:txXfrm>
    </dsp:sp>
    <dsp:sp modelId="{B4188901-262F-4FDB-A0F8-67C8A70050E8}">
      <dsp:nvSpPr>
        <dsp:cNvPr id="0" name=""/>
        <dsp:cNvSpPr/>
      </dsp:nvSpPr>
      <dsp:spPr>
        <a:xfrm>
          <a:off x="5088963" y="3945026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010915"/>
              <a:satOff val="-5579"/>
              <a:lumOff val="-21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088963" y="3945026"/>
        <a:ext cx="1061167" cy="203490"/>
      </dsp:txXfrm>
    </dsp:sp>
    <dsp:sp modelId="{B8949EC0-6D56-4563-BE42-A6F95F8622F4}">
      <dsp:nvSpPr>
        <dsp:cNvPr id="0" name=""/>
        <dsp:cNvSpPr/>
      </dsp:nvSpPr>
      <dsp:spPr>
        <a:xfrm>
          <a:off x="6435018" y="2507025"/>
          <a:ext cx="1179074" cy="610472"/>
        </a:xfrm>
        <a:prstGeom prst="rect">
          <a:avLst/>
        </a:prstGeom>
        <a:solidFill>
          <a:schemeClr val="accent5">
            <a:hueOff val="-4679401"/>
            <a:satOff val="-6509"/>
            <a:lumOff val="-24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Chatbots</a:t>
          </a:r>
          <a:endParaRPr lang="en-US" sz="1600" kern="1200" dirty="0"/>
        </a:p>
      </dsp:txBody>
      <dsp:txXfrm>
        <a:off x="6435018" y="2507025"/>
        <a:ext cx="1179074" cy="610472"/>
      </dsp:txXfrm>
    </dsp:sp>
    <dsp:sp modelId="{37FAF32A-54CC-40AE-A09C-C32AD89833A8}">
      <dsp:nvSpPr>
        <dsp:cNvPr id="0" name=""/>
        <dsp:cNvSpPr/>
      </dsp:nvSpPr>
      <dsp:spPr>
        <a:xfrm>
          <a:off x="6670833" y="2981837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679401"/>
              <a:satOff val="-6509"/>
              <a:lumOff val="-24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670833" y="2981837"/>
        <a:ext cx="1061167" cy="203490"/>
      </dsp:txXfrm>
    </dsp:sp>
    <dsp:sp modelId="{E4BD1108-4337-408F-AE84-6163F2EE53C5}">
      <dsp:nvSpPr>
        <dsp:cNvPr id="0" name=""/>
        <dsp:cNvSpPr/>
      </dsp:nvSpPr>
      <dsp:spPr>
        <a:xfrm>
          <a:off x="8016887" y="2507025"/>
          <a:ext cx="1179074" cy="610472"/>
        </a:xfrm>
        <a:prstGeom prst="rect">
          <a:avLst/>
        </a:prstGeom>
        <a:solidFill>
          <a:schemeClr val="accent5">
            <a:hueOff val="-5347887"/>
            <a:satOff val="-7439"/>
            <a:lumOff val="-28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Social Network</a:t>
          </a:r>
        </a:p>
      </dsp:txBody>
      <dsp:txXfrm>
        <a:off x="8016887" y="2507025"/>
        <a:ext cx="1179074" cy="610472"/>
      </dsp:txXfrm>
    </dsp:sp>
    <dsp:sp modelId="{907845D3-E074-4939-96C5-1511E666A653}">
      <dsp:nvSpPr>
        <dsp:cNvPr id="0" name=""/>
        <dsp:cNvSpPr/>
      </dsp:nvSpPr>
      <dsp:spPr>
        <a:xfrm>
          <a:off x="8252702" y="2981837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347887"/>
              <a:satOff val="-7439"/>
              <a:lumOff val="-28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252702" y="2981837"/>
        <a:ext cx="1061167" cy="203490"/>
      </dsp:txXfrm>
    </dsp:sp>
    <dsp:sp modelId="{96ACCC0B-6446-4BF3-B298-4558CF364767}">
      <dsp:nvSpPr>
        <dsp:cNvPr id="0" name=""/>
        <dsp:cNvSpPr/>
      </dsp:nvSpPr>
      <dsp:spPr>
        <a:xfrm>
          <a:off x="6435018" y="3470215"/>
          <a:ext cx="1179074" cy="610472"/>
        </a:xfrm>
        <a:prstGeom prst="rect">
          <a:avLst/>
        </a:prstGeom>
        <a:solidFill>
          <a:schemeClr val="accent5">
            <a:hueOff val="-6016373"/>
            <a:satOff val="-8368"/>
            <a:lumOff val="-3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Facebook</a:t>
          </a:r>
        </a:p>
      </dsp:txBody>
      <dsp:txXfrm>
        <a:off x="6435018" y="3470215"/>
        <a:ext cx="1179074" cy="610472"/>
      </dsp:txXfrm>
    </dsp:sp>
    <dsp:sp modelId="{DB67080E-80B2-4366-84C0-2324E33448E1}">
      <dsp:nvSpPr>
        <dsp:cNvPr id="0" name=""/>
        <dsp:cNvSpPr/>
      </dsp:nvSpPr>
      <dsp:spPr>
        <a:xfrm>
          <a:off x="6670833" y="3945026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016373"/>
              <a:satOff val="-8368"/>
              <a:lumOff val="-3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670833" y="3945026"/>
        <a:ext cx="1061167" cy="203490"/>
      </dsp:txXfrm>
    </dsp:sp>
    <dsp:sp modelId="{A2C6D2EF-C260-4CA8-8988-960D5C50C4FF}">
      <dsp:nvSpPr>
        <dsp:cNvPr id="0" name=""/>
        <dsp:cNvSpPr/>
      </dsp:nvSpPr>
      <dsp:spPr>
        <a:xfrm>
          <a:off x="8016887" y="3470215"/>
          <a:ext cx="1179074" cy="610472"/>
        </a:xfrm>
        <a:prstGeom prst="rect">
          <a:avLst/>
        </a:prstGeom>
        <a:solidFill>
          <a:schemeClr val="accent5">
            <a:hueOff val="-6684859"/>
            <a:satOff val="-9298"/>
            <a:lumOff val="-35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Instagram</a:t>
          </a:r>
        </a:p>
      </dsp:txBody>
      <dsp:txXfrm>
        <a:off x="8016887" y="3470215"/>
        <a:ext cx="1179074" cy="610472"/>
      </dsp:txXfrm>
    </dsp:sp>
    <dsp:sp modelId="{A46DCEC8-AF36-4D14-8F85-00517A4D9524}">
      <dsp:nvSpPr>
        <dsp:cNvPr id="0" name=""/>
        <dsp:cNvSpPr/>
      </dsp:nvSpPr>
      <dsp:spPr>
        <a:xfrm>
          <a:off x="8252702" y="3945026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684859"/>
              <a:satOff val="-9298"/>
              <a:lumOff val="-35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252702" y="3945026"/>
        <a:ext cx="1061167" cy="203490"/>
      </dsp:txXfrm>
    </dsp:sp>
    <dsp:sp modelId="{27C04794-9497-4FE8-A95A-56CA7B1182C1}">
      <dsp:nvSpPr>
        <dsp:cNvPr id="0" name=""/>
        <dsp:cNvSpPr/>
      </dsp:nvSpPr>
      <dsp:spPr>
        <a:xfrm>
          <a:off x="9598756" y="3470215"/>
          <a:ext cx="1179074" cy="610472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Pinterest</a:t>
          </a:r>
        </a:p>
      </dsp:txBody>
      <dsp:txXfrm>
        <a:off x="9598756" y="3470215"/>
        <a:ext cx="1179074" cy="610472"/>
      </dsp:txXfrm>
    </dsp:sp>
    <dsp:sp modelId="{81737D48-6CC3-48A5-9A3A-D5FF4F7CE7C0}">
      <dsp:nvSpPr>
        <dsp:cNvPr id="0" name=""/>
        <dsp:cNvSpPr/>
      </dsp:nvSpPr>
      <dsp:spPr>
        <a:xfrm>
          <a:off x="9834571" y="3945026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9834571" y="3945026"/>
        <a:ext cx="1061167" cy="203490"/>
      </dsp:txXfrm>
    </dsp:sp>
    <dsp:sp modelId="{314909BA-FAA3-4BBE-985D-1946B48FDC3C}">
      <dsp:nvSpPr>
        <dsp:cNvPr id="0" name=""/>
        <dsp:cNvSpPr/>
      </dsp:nvSpPr>
      <dsp:spPr>
        <a:xfrm>
          <a:off x="3271279" y="1543835"/>
          <a:ext cx="1179074" cy="6104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8614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Search Engines</a:t>
          </a:r>
        </a:p>
      </dsp:txBody>
      <dsp:txXfrm>
        <a:off x="3271279" y="1543835"/>
        <a:ext cx="1179074" cy="610472"/>
      </dsp:txXfrm>
    </dsp:sp>
    <dsp:sp modelId="{816B7FA2-A4F0-42B3-97E7-D80303DF885F}">
      <dsp:nvSpPr>
        <dsp:cNvPr id="0" name=""/>
        <dsp:cNvSpPr/>
      </dsp:nvSpPr>
      <dsp:spPr>
        <a:xfrm>
          <a:off x="3507094" y="2018647"/>
          <a:ext cx="1061167" cy="2034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507094" y="2018647"/>
        <a:ext cx="1061167" cy="203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1745A-085A-4220-96D1-025F28B9AA7C}">
      <dsp:nvSpPr>
        <dsp:cNvPr id="0" name=""/>
        <dsp:cNvSpPr/>
      </dsp:nvSpPr>
      <dsp:spPr>
        <a:xfrm>
          <a:off x="0" y="61782"/>
          <a:ext cx="10957560" cy="6243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&lt;html </a:t>
          </a:r>
          <a:r>
            <a:rPr lang="en-US" sz="2000" kern="1200" dirty="0" err="1"/>
            <a:t>lang</a:t>
          </a:r>
          <a:r>
            <a:rPr lang="en-US" sz="2000" kern="1200" dirty="0"/>
            <a:t>=“</a:t>
          </a:r>
          <a:r>
            <a:rPr lang="en-US" sz="2000" kern="1200" dirty="0" err="1"/>
            <a:t>en</a:t>
          </a:r>
          <a:r>
            <a:rPr lang="en-US" sz="2000" kern="1200" dirty="0"/>
            <a:t>”&gt;</a:t>
          </a:r>
        </a:p>
      </dsp:txBody>
      <dsp:txXfrm>
        <a:off x="30479" y="92261"/>
        <a:ext cx="10896602" cy="563401"/>
      </dsp:txXfrm>
    </dsp:sp>
    <dsp:sp modelId="{9108EB13-F604-4D50-AA5C-ADC6E18B608D}">
      <dsp:nvSpPr>
        <dsp:cNvPr id="0" name=""/>
        <dsp:cNvSpPr/>
      </dsp:nvSpPr>
      <dsp:spPr>
        <a:xfrm>
          <a:off x="0" y="686142"/>
          <a:ext cx="1095756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903" tIns="21590" rIns="120904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Specify the languages used for screen readers </a:t>
          </a:r>
        </a:p>
      </dsp:txBody>
      <dsp:txXfrm>
        <a:off x="0" y="686142"/>
        <a:ext cx="10957560" cy="281520"/>
      </dsp:txXfrm>
    </dsp:sp>
    <dsp:sp modelId="{DF2F83CB-B5DF-4055-BB09-BECE3BB13BB1}">
      <dsp:nvSpPr>
        <dsp:cNvPr id="0" name=""/>
        <dsp:cNvSpPr/>
      </dsp:nvSpPr>
      <dsp:spPr>
        <a:xfrm>
          <a:off x="0" y="967662"/>
          <a:ext cx="10957560" cy="624359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&lt;title&gt; Home | RGU &lt;/title&gt;</a:t>
          </a:r>
        </a:p>
      </dsp:txBody>
      <dsp:txXfrm>
        <a:off x="30479" y="998141"/>
        <a:ext cx="10896602" cy="563401"/>
      </dsp:txXfrm>
    </dsp:sp>
    <dsp:sp modelId="{31852E5C-BE76-4B48-A04A-74CFDFC9231D}">
      <dsp:nvSpPr>
        <dsp:cNvPr id="0" name=""/>
        <dsp:cNvSpPr/>
      </dsp:nvSpPr>
      <dsp:spPr>
        <a:xfrm>
          <a:off x="0" y="1592021"/>
          <a:ext cx="1095756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903" tIns="21590" rIns="120904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Screen readers uniquely identify pages</a:t>
          </a:r>
        </a:p>
      </dsp:txBody>
      <dsp:txXfrm>
        <a:off x="0" y="1592021"/>
        <a:ext cx="10957560" cy="281520"/>
      </dsp:txXfrm>
    </dsp:sp>
    <dsp:sp modelId="{2F9F27C9-97F5-4C74-BA37-22D10BC2A73D}">
      <dsp:nvSpPr>
        <dsp:cNvPr id="0" name=""/>
        <dsp:cNvSpPr/>
      </dsp:nvSpPr>
      <dsp:spPr>
        <a:xfrm>
          <a:off x="0" y="1873541"/>
          <a:ext cx="10957560" cy="624359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&lt;h1&gt;Heading&lt;/h1&gt;… </a:t>
          </a:r>
          <a:r>
            <a:rPr lang="en-US" sz="2200" kern="1200" dirty="0"/>
            <a:t>&lt;h2&gt;Heading&lt;/h2&gt;</a:t>
          </a:r>
        </a:p>
      </dsp:txBody>
      <dsp:txXfrm>
        <a:off x="30479" y="1904020"/>
        <a:ext cx="10896602" cy="563401"/>
      </dsp:txXfrm>
    </dsp:sp>
    <dsp:sp modelId="{66EA6F9D-979C-4183-9586-6285DE7208DC}">
      <dsp:nvSpPr>
        <dsp:cNvPr id="0" name=""/>
        <dsp:cNvSpPr/>
      </dsp:nvSpPr>
      <dsp:spPr>
        <a:xfrm>
          <a:off x="0" y="2497901"/>
          <a:ext cx="1095756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903" tIns="21590" rIns="120904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Use of proper headings help structure document, read by Screen readers</a:t>
          </a:r>
        </a:p>
      </dsp:txBody>
      <dsp:txXfrm>
        <a:off x="0" y="2497901"/>
        <a:ext cx="10957560" cy="281520"/>
      </dsp:txXfrm>
    </dsp:sp>
    <dsp:sp modelId="{C8619D70-8E44-4536-8B69-D5D1C40DE609}">
      <dsp:nvSpPr>
        <dsp:cNvPr id="0" name=""/>
        <dsp:cNvSpPr/>
      </dsp:nvSpPr>
      <dsp:spPr>
        <a:xfrm>
          <a:off x="0" y="2779421"/>
          <a:ext cx="10957560" cy="624359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&lt;meta name=“author” content=“Janani H”&gt;</a:t>
          </a:r>
        </a:p>
      </dsp:txBody>
      <dsp:txXfrm>
        <a:off x="30479" y="2809900"/>
        <a:ext cx="10896602" cy="563401"/>
      </dsp:txXfrm>
    </dsp:sp>
    <dsp:sp modelId="{38D44739-D9B8-4E08-9882-41D1B6239AD9}">
      <dsp:nvSpPr>
        <dsp:cNvPr id="0" name=""/>
        <dsp:cNvSpPr/>
      </dsp:nvSpPr>
      <dsp:spPr>
        <a:xfrm>
          <a:off x="0" y="3403780"/>
          <a:ext cx="1095756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903" tIns="21590" rIns="120904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 dirty="0"/>
            <a:t>Why specifying keywords?</a:t>
          </a:r>
          <a:endParaRPr lang="en-US" sz="1700" kern="1200" dirty="0"/>
        </a:p>
      </dsp:txBody>
      <dsp:txXfrm>
        <a:off x="0" y="3403780"/>
        <a:ext cx="10957560" cy="281520"/>
      </dsp:txXfrm>
    </dsp:sp>
    <dsp:sp modelId="{C43D37DC-FC5A-4184-93A3-BDDF1B6735CC}">
      <dsp:nvSpPr>
        <dsp:cNvPr id="0" name=""/>
        <dsp:cNvSpPr/>
      </dsp:nvSpPr>
      <dsp:spPr>
        <a:xfrm>
          <a:off x="0" y="3685300"/>
          <a:ext cx="10957560" cy="624359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&lt;p&gt;, &lt;</a:t>
          </a:r>
          <a:r>
            <a:rPr lang="en-US" sz="2000" kern="1200" dirty="0" err="1"/>
            <a:t>em</a:t>
          </a:r>
          <a:r>
            <a:rPr lang="en-US" sz="2000" kern="1200" dirty="0"/>
            <a:t>&gt;, &lt;</a:t>
          </a:r>
          <a:r>
            <a:rPr lang="en-US" sz="2000" kern="1200" dirty="0" err="1"/>
            <a:t>blockquote</a:t>
          </a:r>
          <a:r>
            <a:rPr lang="en-US" sz="2000" kern="1200" dirty="0"/>
            <a:t>&gt;, &lt;</a:t>
          </a:r>
          <a:r>
            <a:rPr lang="en-US" sz="2000" kern="1200" dirty="0" err="1"/>
            <a:t>ul</a:t>
          </a:r>
          <a:r>
            <a:rPr lang="en-US" sz="2000" kern="1200" dirty="0"/>
            <a:t>&gt;…</a:t>
          </a:r>
        </a:p>
      </dsp:txBody>
      <dsp:txXfrm>
        <a:off x="30479" y="3715779"/>
        <a:ext cx="10896602" cy="563401"/>
      </dsp:txXfrm>
    </dsp:sp>
    <dsp:sp modelId="{04CD239D-43EB-4968-AC43-C21771120750}">
      <dsp:nvSpPr>
        <dsp:cNvPr id="0" name=""/>
        <dsp:cNvSpPr/>
      </dsp:nvSpPr>
      <dsp:spPr>
        <a:xfrm>
          <a:off x="0" y="4309660"/>
          <a:ext cx="10957560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7903" tIns="21590" rIns="120904" bIns="2159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Read by screen readers, improve consistency</a:t>
          </a:r>
        </a:p>
      </dsp:txBody>
      <dsp:txXfrm>
        <a:off x="0" y="4309660"/>
        <a:ext cx="10957560" cy="2815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D877C-78E2-4961-B31D-00D5619FD9CC}">
      <dsp:nvSpPr>
        <dsp:cNvPr id="0" name=""/>
        <dsp:cNvSpPr/>
      </dsp:nvSpPr>
      <dsp:spPr>
        <a:xfrm>
          <a:off x="0" y="30789"/>
          <a:ext cx="105156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</a:t>
          </a:r>
          <a:r>
            <a:rPr lang="en-US" sz="2400" kern="1200" dirty="0" err="1"/>
            <a:t>img</a:t>
          </a:r>
          <a:r>
            <a:rPr lang="en-US" sz="2400" kern="1200" dirty="0"/>
            <a:t> </a:t>
          </a:r>
          <a:r>
            <a:rPr lang="en-US" sz="2400" kern="1200" dirty="0" err="1"/>
            <a:t>src</a:t>
          </a:r>
          <a:r>
            <a:rPr lang="en-US" sz="2400" kern="1200" dirty="0"/>
            <a:t>=“flower.jpg” alt=“sunflower”/&gt;</a:t>
          </a:r>
        </a:p>
      </dsp:txBody>
      <dsp:txXfrm>
        <a:off x="28100" y="58889"/>
        <a:ext cx="10459400" cy="519439"/>
      </dsp:txXfrm>
    </dsp:sp>
    <dsp:sp modelId="{A9359BAE-4B03-4B38-B77C-40BDA332E1ED}">
      <dsp:nvSpPr>
        <dsp:cNvPr id="0" name=""/>
        <dsp:cNvSpPr/>
      </dsp:nvSpPr>
      <dsp:spPr>
        <a:xfrm>
          <a:off x="0" y="606429"/>
          <a:ext cx="105156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kern="1200" dirty="0"/>
            <a:t>Informative images - Alt= A short description conveying the essential information presented by the image. </a:t>
          </a:r>
          <a:endParaRPr lang="en-US" sz="1900" kern="1200" dirty="0"/>
        </a:p>
      </dsp:txBody>
      <dsp:txXfrm>
        <a:off x="0" y="606429"/>
        <a:ext cx="10515600" cy="596160"/>
      </dsp:txXfrm>
    </dsp:sp>
    <dsp:sp modelId="{730BBFD8-7726-469F-8EB3-ADAB5696B6CF}">
      <dsp:nvSpPr>
        <dsp:cNvPr id="0" name=""/>
        <dsp:cNvSpPr/>
      </dsp:nvSpPr>
      <dsp:spPr>
        <a:xfrm>
          <a:off x="0" y="1202589"/>
          <a:ext cx="10515600" cy="575639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</a:t>
          </a:r>
          <a:r>
            <a:rPr lang="en-US" sz="2400" kern="1200" dirty="0" err="1"/>
            <a:t>img</a:t>
          </a:r>
          <a:r>
            <a:rPr lang="en-US" sz="2400" kern="1200" dirty="0"/>
            <a:t> </a:t>
          </a:r>
          <a:r>
            <a:rPr lang="en-US" sz="2400" kern="1200" dirty="0" err="1"/>
            <a:t>src</a:t>
          </a:r>
          <a:r>
            <a:rPr lang="en-US" sz="2400" kern="1200" dirty="0"/>
            <a:t>=“flower.jpg” alt=“”/&gt;</a:t>
          </a:r>
        </a:p>
      </dsp:txBody>
      <dsp:txXfrm>
        <a:off x="28100" y="1230689"/>
        <a:ext cx="10459400" cy="519439"/>
      </dsp:txXfrm>
    </dsp:sp>
    <dsp:sp modelId="{C33F93BB-A03A-401B-945F-C69848FDEA38}">
      <dsp:nvSpPr>
        <dsp:cNvPr id="0" name=""/>
        <dsp:cNvSpPr/>
      </dsp:nvSpPr>
      <dsp:spPr>
        <a:xfrm>
          <a:off x="0" y="1778229"/>
          <a:ext cx="105156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Decorative images – Alt=“” </a:t>
          </a:r>
          <a:r>
            <a:rPr lang="en-GB" sz="1900" kern="1200" dirty="0"/>
            <a:t>purpose of an image is to add visual decoration to the page</a:t>
          </a:r>
          <a:endParaRPr lang="en-US" sz="1900" kern="1200" dirty="0"/>
        </a:p>
      </dsp:txBody>
      <dsp:txXfrm>
        <a:off x="0" y="1778229"/>
        <a:ext cx="10515600" cy="397440"/>
      </dsp:txXfrm>
    </dsp:sp>
    <dsp:sp modelId="{70E7307C-AC55-4451-AF5A-BFB3AC856025}">
      <dsp:nvSpPr>
        <dsp:cNvPr id="0" name=""/>
        <dsp:cNvSpPr/>
      </dsp:nvSpPr>
      <dsp:spPr>
        <a:xfrm>
          <a:off x="0" y="2175669"/>
          <a:ext cx="10515600" cy="575639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</a:t>
          </a:r>
          <a:r>
            <a:rPr lang="en-US" sz="2400" kern="1200" dirty="0" err="1"/>
            <a:t>img</a:t>
          </a:r>
          <a:r>
            <a:rPr lang="en-US" sz="2400" kern="1200" dirty="0"/>
            <a:t> src=print.png alt=“print this page”/&gt;</a:t>
          </a:r>
        </a:p>
      </dsp:txBody>
      <dsp:txXfrm>
        <a:off x="28100" y="2203769"/>
        <a:ext cx="10459400" cy="519439"/>
      </dsp:txXfrm>
    </dsp:sp>
    <dsp:sp modelId="{FFF92824-35EA-401E-9DC7-527671312F70}">
      <dsp:nvSpPr>
        <dsp:cNvPr id="0" name=""/>
        <dsp:cNvSpPr/>
      </dsp:nvSpPr>
      <dsp:spPr>
        <a:xfrm>
          <a:off x="0" y="2751309"/>
          <a:ext cx="105156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kern="1200" dirty="0"/>
            <a:t>Functional Images–Alt=“describe the functionality of the link or button ”</a:t>
          </a:r>
          <a:endParaRPr lang="en-US" sz="1900" kern="1200" dirty="0"/>
        </a:p>
      </dsp:txBody>
      <dsp:txXfrm>
        <a:off x="0" y="2751309"/>
        <a:ext cx="10515600" cy="397440"/>
      </dsp:txXfrm>
    </dsp:sp>
    <dsp:sp modelId="{FD22D64F-1CBF-4FEE-8143-15AC5B5520A5}">
      <dsp:nvSpPr>
        <dsp:cNvPr id="0" name=""/>
        <dsp:cNvSpPr/>
      </dsp:nvSpPr>
      <dsp:spPr>
        <a:xfrm>
          <a:off x="0" y="3148749"/>
          <a:ext cx="10515600" cy="57563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&lt;</a:t>
          </a:r>
          <a:r>
            <a:rPr lang="en-US" sz="2400" kern="1200" dirty="0" err="1"/>
            <a:t>img</a:t>
          </a:r>
          <a:r>
            <a:rPr lang="en-US" sz="2400" kern="1200" dirty="0"/>
            <a:t> </a:t>
          </a:r>
          <a:r>
            <a:rPr lang="en-US" sz="2400" kern="1200" dirty="0" err="1"/>
            <a:t>src</a:t>
          </a:r>
          <a:r>
            <a:rPr lang="en-US" sz="2400" kern="1200" dirty="0"/>
            <a:t>=“sig.jpg” alt=Your access to the city”/&gt;</a:t>
          </a:r>
        </a:p>
      </dsp:txBody>
      <dsp:txXfrm>
        <a:off x="28100" y="3176849"/>
        <a:ext cx="10459400" cy="519439"/>
      </dsp:txXfrm>
    </dsp:sp>
    <dsp:sp modelId="{9982FBEB-337A-445E-99CA-8EA4BCCA0F62}">
      <dsp:nvSpPr>
        <dsp:cNvPr id="0" name=""/>
        <dsp:cNvSpPr/>
      </dsp:nvSpPr>
      <dsp:spPr>
        <a:xfrm>
          <a:off x="0" y="3724389"/>
          <a:ext cx="1051560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Images of Text – Alt =“</a:t>
          </a:r>
          <a:r>
            <a:rPr lang="en-GB" sz="1900" kern="1200" dirty="0"/>
            <a:t>images of text are used, the text alternative should contain the same words as in the image.</a:t>
          </a:r>
          <a:r>
            <a:rPr lang="en-US" sz="1900" kern="1200" dirty="0"/>
            <a:t>”</a:t>
          </a:r>
        </a:p>
      </dsp:txBody>
      <dsp:txXfrm>
        <a:off x="0" y="3724389"/>
        <a:ext cx="10515600" cy="5961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D3CE2D-DA2A-4654-8767-0B66C14882AE}">
      <dsp:nvSpPr>
        <dsp:cNvPr id="0" name=""/>
        <dsp:cNvSpPr/>
      </dsp:nvSpPr>
      <dsp:spPr>
        <a:xfrm>
          <a:off x="0" y="28594"/>
          <a:ext cx="10683240" cy="489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Tables with one header for rows or columns</a:t>
          </a:r>
          <a:endParaRPr lang="en-US" sz="2000" kern="1200" dirty="0">
            <a:latin typeface="+mn-lt"/>
          </a:endParaRPr>
        </a:p>
      </dsp:txBody>
      <dsp:txXfrm>
        <a:off x="23874" y="52468"/>
        <a:ext cx="10635492" cy="441312"/>
      </dsp:txXfrm>
    </dsp:sp>
    <dsp:sp modelId="{69E343D1-B7AF-4EE0-A2E2-FC3DFC8831B8}">
      <dsp:nvSpPr>
        <dsp:cNvPr id="0" name=""/>
        <dsp:cNvSpPr/>
      </dsp:nvSpPr>
      <dsp:spPr>
        <a:xfrm>
          <a:off x="0" y="517654"/>
          <a:ext cx="1068324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1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latin typeface="+mn-lt"/>
            </a:rPr>
            <a:t>Mark up header cells with </a:t>
          </a:r>
          <a:r>
            <a:rPr lang="en-GB" sz="1500" kern="1200" dirty="0">
              <a:latin typeface="+mn-lt"/>
              <a:cs typeface="Courier New" panose="02070309020205020404" pitchFamily="49" charset="0"/>
            </a:rPr>
            <a:t>&lt;</a:t>
          </a:r>
          <a:r>
            <a:rPr lang="en-GB" sz="1500" kern="1200" dirty="0" err="1">
              <a:latin typeface="+mn-lt"/>
              <a:cs typeface="Courier New" panose="02070309020205020404" pitchFamily="49" charset="0"/>
            </a:rPr>
            <a:t>th</a:t>
          </a:r>
          <a:r>
            <a:rPr lang="en-GB" sz="1500" kern="1200" dirty="0">
              <a:latin typeface="+mn-lt"/>
              <a:cs typeface="Courier New" panose="02070309020205020404" pitchFamily="49" charset="0"/>
            </a:rPr>
            <a:t>&gt; </a:t>
          </a:r>
          <a:r>
            <a:rPr lang="en-GB" sz="1500" kern="1200" dirty="0">
              <a:latin typeface="+mn-lt"/>
            </a:rPr>
            <a:t>and data cells with </a:t>
          </a:r>
          <a:r>
            <a:rPr kumimoji="0" lang="en-GB" sz="1500" kern="1200" dirty="0">
              <a:solidFill>
                <a:schemeClr val="tx1"/>
              </a:solidFill>
              <a:latin typeface="+mn-lt"/>
              <a:ea typeface="+mn-ea"/>
              <a:cs typeface="Courier New" panose="02070309020205020404" pitchFamily="49" charset="0"/>
            </a:rPr>
            <a:t>&lt;td&gt; </a:t>
          </a:r>
          <a:r>
            <a:rPr lang="en-GB" sz="1500" kern="1200" dirty="0">
              <a:latin typeface="+mn-lt"/>
            </a:rPr>
            <a:t>elements</a:t>
          </a:r>
          <a:endParaRPr lang="en-US" sz="1500" kern="1200" dirty="0"/>
        </a:p>
      </dsp:txBody>
      <dsp:txXfrm>
        <a:off x="0" y="517654"/>
        <a:ext cx="10683240" cy="314640"/>
      </dsp:txXfrm>
    </dsp:sp>
    <dsp:sp modelId="{B4CFBF26-460C-43B1-BF52-6C4ED1F95E84}">
      <dsp:nvSpPr>
        <dsp:cNvPr id="0" name=""/>
        <dsp:cNvSpPr/>
      </dsp:nvSpPr>
      <dsp:spPr>
        <a:xfrm>
          <a:off x="0" y="832294"/>
          <a:ext cx="10683240" cy="489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Tables with two headers have a simple row header and a simple column header</a:t>
          </a:r>
          <a:r>
            <a:rPr lang="en-GB" sz="2000" kern="1200" dirty="0"/>
            <a:t>:</a:t>
          </a:r>
          <a:endParaRPr lang="en-US" sz="2000" kern="1200" dirty="0">
            <a:latin typeface="+mn-lt"/>
          </a:endParaRPr>
        </a:p>
      </dsp:txBody>
      <dsp:txXfrm>
        <a:off x="23874" y="856168"/>
        <a:ext cx="10635492" cy="441312"/>
      </dsp:txXfrm>
    </dsp:sp>
    <dsp:sp modelId="{E9F684FB-C32D-47B8-A358-2CE767D1291C}">
      <dsp:nvSpPr>
        <dsp:cNvPr id="0" name=""/>
        <dsp:cNvSpPr/>
      </dsp:nvSpPr>
      <dsp:spPr>
        <a:xfrm>
          <a:off x="0" y="1321354"/>
          <a:ext cx="1068324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1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latin typeface="+mn-lt"/>
            </a:rPr>
            <a:t>Define the direction of each header by setting the </a:t>
          </a:r>
          <a:r>
            <a:rPr lang="en-GB" sz="1500" kern="1200" dirty="0">
              <a:latin typeface="+mn-lt"/>
              <a:cs typeface="Courier New" panose="02070309020205020404" pitchFamily="49" charset="0"/>
            </a:rPr>
            <a:t>scope</a:t>
          </a:r>
          <a:r>
            <a:rPr lang="en-GB" sz="1500" kern="1200" dirty="0">
              <a:latin typeface="+mn-lt"/>
            </a:rPr>
            <a:t> attribute to </a:t>
          </a:r>
          <a:r>
            <a:rPr lang="en-GB" sz="1500" kern="1200" dirty="0">
              <a:latin typeface="+mn-lt"/>
              <a:cs typeface="Courier New" panose="02070309020205020404" pitchFamily="49" charset="0"/>
            </a:rPr>
            <a:t>col</a:t>
          </a:r>
          <a:r>
            <a:rPr lang="en-GB" sz="1500" kern="1200" dirty="0">
              <a:latin typeface="+mn-lt"/>
            </a:rPr>
            <a:t> or </a:t>
          </a:r>
          <a:r>
            <a:rPr lang="en-GB" sz="1500" kern="1200" dirty="0">
              <a:latin typeface="+mn-lt"/>
              <a:cs typeface="Courier New" panose="02070309020205020404" pitchFamily="49" charset="0"/>
            </a:rPr>
            <a:t>row</a:t>
          </a:r>
          <a:r>
            <a:rPr lang="en-GB" sz="1500" kern="1200" dirty="0">
              <a:latin typeface="+mn-lt"/>
            </a:rPr>
            <a:t>.</a:t>
          </a:r>
          <a:endParaRPr lang="en-US" sz="1500" kern="1200" dirty="0"/>
        </a:p>
      </dsp:txBody>
      <dsp:txXfrm>
        <a:off x="0" y="1321354"/>
        <a:ext cx="10683240" cy="314640"/>
      </dsp:txXfrm>
    </dsp:sp>
    <dsp:sp modelId="{2363951F-228B-4CD5-A07F-B3DEF7FD04D7}">
      <dsp:nvSpPr>
        <dsp:cNvPr id="0" name=""/>
        <dsp:cNvSpPr/>
      </dsp:nvSpPr>
      <dsp:spPr>
        <a:xfrm>
          <a:off x="0" y="1635994"/>
          <a:ext cx="10683240" cy="489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Caption &amp; Summary</a:t>
          </a:r>
          <a:endParaRPr lang="en-US" sz="2000" kern="1200" dirty="0"/>
        </a:p>
      </dsp:txBody>
      <dsp:txXfrm>
        <a:off x="23874" y="1659868"/>
        <a:ext cx="10635492" cy="441312"/>
      </dsp:txXfrm>
    </dsp:sp>
    <dsp:sp modelId="{0B824467-49F8-4930-8C49-CFD949AA89BB}">
      <dsp:nvSpPr>
        <dsp:cNvPr id="0" name=""/>
        <dsp:cNvSpPr/>
      </dsp:nvSpPr>
      <dsp:spPr>
        <a:xfrm>
          <a:off x="0" y="2125054"/>
          <a:ext cx="10683240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1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>
              <a:latin typeface="+mn-lt"/>
            </a:rPr>
            <a:t>A caption identifies the overall topic of a table and is useful in most situations. A summary provides orientation or navigation hints in complex tables.</a:t>
          </a:r>
          <a:endParaRPr lang="en-US" sz="1500" kern="1200" dirty="0">
            <a:latin typeface="+mn-lt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kumimoji="0" lang="en-GB" sz="1500" kern="1200" dirty="0">
              <a:solidFill>
                <a:schemeClr val="tx1"/>
              </a:solidFill>
              <a:effectLst/>
              <a:latin typeface="+mn-lt"/>
              <a:ea typeface="+mn-ea"/>
              <a:cs typeface="Courier New" panose="02070309020205020404" pitchFamily="49" charset="0"/>
            </a:rPr>
            <a:t>&lt;table summary =“……………………”&gt;</a:t>
          </a:r>
          <a:r>
            <a:rPr lang="en-GB" sz="1500" kern="1200" dirty="0">
              <a:latin typeface="+mn-lt"/>
              <a:cs typeface="Courier New" panose="02070309020205020404" pitchFamily="49" charset="0"/>
            </a:rPr>
            <a:t> </a:t>
          </a:r>
          <a:r>
            <a:rPr kumimoji="0" lang="en-GB" sz="1500" kern="1200" dirty="0">
              <a:solidFill>
                <a:schemeClr val="tx1"/>
              </a:solidFill>
              <a:effectLst/>
              <a:latin typeface="+mn-lt"/>
              <a:ea typeface="+mn-ea"/>
              <a:cs typeface="Courier New" panose="02070309020205020404" pitchFamily="49" charset="0"/>
            </a:rPr>
            <a:t>&lt;caption&gt;</a:t>
          </a:r>
          <a:r>
            <a:rPr lang="en-GB" sz="1500" kern="1200" dirty="0">
              <a:latin typeface="+mn-lt"/>
              <a:cs typeface="Courier New" panose="02070309020205020404" pitchFamily="49" charset="0"/>
            </a:rPr>
            <a:t>Caption description</a:t>
          </a:r>
          <a:r>
            <a:rPr kumimoji="0" lang="en-GB" sz="1500" kern="1200" dirty="0">
              <a:solidFill>
                <a:schemeClr val="tx1"/>
              </a:solidFill>
              <a:effectLst/>
              <a:latin typeface="+mn-lt"/>
              <a:ea typeface="+mn-ea"/>
              <a:cs typeface="Courier New" panose="02070309020205020404" pitchFamily="49" charset="0"/>
            </a:rPr>
            <a:t>&lt;/caption&gt;&lt;/table&gt;</a:t>
          </a:r>
          <a:endParaRPr lang="en-GB" sz="1500" kern="1200" dirty="0">
            <a:latin typeface="+mn-lt"/>
            <a:cs typeface="Courier New" panose="02070309020205020404" pitchFamily="49" charset="0"/>
          </a:endParaRPr>
        </a:p>
      </dsp:txBody>
      <dsp:txXfrm>
        <a:off x="0" y="2125054"/>
        <a:ext cx="10683240" cy="727605"/>
      </dsp:txXfrm>
    </dsp:sp>
    <dsp:sp modelId="{0D236C7A-E15B-4442-A599-8FF9CA87BB9B}">
      <dsp:nvSpPr>
        <dsp:cNvPr id="0" name=""/>
        <dsp:cNvSpPr/>
      </dsp:nvSpPr>
      <dsp:spPr>
        <a:xfrm>
          <a:off x="0" y="2852659"/>
          <a:ext cx="10683240" cy="489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/>
            <a:t>Table linearization :Avoid tables for layout - &gt; Use CSS  </a:t>
          </a:r>
          <a:endParaRPr lang="en-US" sz="2000" b="1" kern="1200" dirty="0"/>
        </a:p>
      </dsp:txBody>
      <dsp:txXfrm>
        <a:off x="23874" y="2876533"/>
        <a:ext cx="10635492" cy="441312"/>
      </dsp:txXfrm>
    </dsp:sp>
    <dsp:sp modelId="{B9D10529-F531-4EFF-9BCA-D7E516C01B58}">
      <dsp:nvSpPr>
        <dsp:cNvPr id="0" name=""/>
        <dsp:cNvSpPr/>
      </dsp:nvSpPr>
      <dsp:spPr>
        <a:xfrm>
          <a:off x="0" y="3341719"/>
          <a:ext cx="10683240" cy="12978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9193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Violates separation of content and presentation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/>
            <a:t>Causes problems for </a:t>
          </a:r>
          <a:endParaRPr lang="en-GB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/>
            <a:t>Screen readers</a:t>
          </a:r>
          <a:endParaRPr lang="en-GB" sz="1500" kern="1200" dirty="0"/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 dirty="0"/>
            <a:t>Text browsers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500" kern="1200"/>
            <a:t>Narrow-width browser windows</a:t>
          </a:r>
          <a:endParaRPr lang="en-GB" sz="1500" kern="1200" dirty="0"/>
        </a:p>
      </dsp:txBody>
      <dsp:txXfrm>
        <a:off x="0" y="3341719"/>
        <a:ext cx="10683240" cy="12978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A8D26-2430-4EF7-B745-B6035556C695}">
      <dsp:nvSpPr>
        <dsp:cNvPr id="0" name=""/>
        <dsp:cNvSpPr/>
      </dsp:nvSpPr>
      <dsp:spPr>
        <a:xfrm>
          <a:off x="0" y="42101"/>
          <a:ext cx="7071360" cy="5276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 Explicit Labels – Supported with Screen readers </a:t>
          </a:r>
        </a:p>
      </dsp:txBody>
      <dsp:txXfrm>
        <a:off x="25759" y="67860"/>
        <a:ext cx="7019842" cy="476152"/>
      </dsp:txXfrm>
    </dsp:sp>
    <dsp:sp modelId="{297885B7-83B4-49F4-BDEF-9DE51377F486}">
      <dsp:nvSpPr>
        <dsp:cNvPr id="0" name=""/>
        <dsp:cNvSpPr/>
      </dsp:nvSpPr>
      <dsp:spPr>
        <a:xfrm>
          <a:off x="0" y="569771"/>
          <a:ext cx="707136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51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&lt;label for = “name”&gt;Label Text &lt;/label&gt;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&lt;input type=“text” id =“fieldname”&gt;</a:t>
          </a:r>
        </a:p>
      </dsp:txBody>
      <dsp:txXfrm>
        <a:off x="0" y="569771"/>
        <a:ext cx="7071360" cy="592020"/>
      </dsp:txXfrm>
    </dsp:sp>
    <dsp:sp modelId="{34760B44-6BA3-4CF6-9D8D-8E19B8B49508}">
      <dsp:nvSpPr>
        <dsp:cNvPr id="0" name=""/>
        <dsp:cNvSpPr/>
      </dsp:nvSpPr>
      <dsp:spPr>
        <a:xfrm>
          <a:off x="0" y="1161791"/>
          <a:ext cx="7071360" cy="52767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Grouping –</a:t>
          </a:r>
          <a:r>
            <a:rPr lang="en-US" sz="2200" kern="1200" dirty="0" err="1"/>
            <a:t>filedset</a:t>
          </a:r>
          <a:r>
            <a:rPr lang="en-US" sz="2200" kern="1200" dirty="0"/>
            <a:t> and legends</a:t>
          </a:r>
        </a:p>
      </dsp:txBody>
      <dsp:txXfrm>
        <a:off x="25759" y="1187550"/>
        <a:ext cx="7019842" cy="476152"/>
      </dsp:txXfrm>
    </dsp:sp>
    <dsp:sp modelId="{E87AC188-4F37-4C4D-8CB9-D0C965FD3BE8}">
      <dsp:nvSpPr>
        <dsp:cNvPr id="0" name=""/>
        <dsp:cNvSpPr/>
      </dsp:nvSpPr>
      <dsp:spPr>
        <a:xfrm>
          <a:off x="0" y="1689461"/>
          <a:ext cx="7071360" cy="1184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51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&lt;</a:t>
          </a:r>
          <a:r>
            <a:rPr lang="en-US" sz="1700" kern="1200" dirty="0" err="1"/>
            <a:t>fieldset</a:t>
          </a:r>
          <a:r>
            <a:rPr lang="en-US" sz="1700" kern="1200" dirty="0"/>
            <a:t>&gt; &lt;legend&gt;Contact information&lt;/legend&gt;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&lt;label for = “email”&gt;Email&lt;/label&gt;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&lt;input type=“email” id =“email”&gt;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&lt;</a:t>
          </a:r>
          <a:r>
            <a:rPr lang="en-US" sz="1700" kern="1200" dirty="0" err="1"/>
            <a:t>fieldset</a:t>
          </a:r>
          <a:r>
            <a:rPr lang="en-US" sz="1700" kern="1200" dirty="0"/>
            <a:t>&gt;</a:t>
          </a:r>
        </a:p>
      </dsp:txBody>
      <dsp:txXfrm>
        <a:off x="0" y="1689461"/>
        <a:ext cx="7071360" cy="1184040"/>
      </dsp:txXfrm>
    </dsp:sp>
    <dsp:sp modelId="{B05E04D8-3C08-4181-A7CD-58C862FB9607}">
      <dsp:nvSpPr>
        <dsp:cNvPr id="0" name=""/>
        <dsp:cNvSpPr/>
      </dsp:nvSpPr>
      <dsp:spPr>
        <a:xfrm>
          <a:off x="0" y="2873501"/>
          <a:ext cx="7071360" cy="52767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Indicate required fields – Avoid using colors to for them</a:t>
          </a:r>
        </a:p>
      </dsp:txBody>
      <dsp:txXfrm>
        <a:off x="25759" y="2899260"/>
        <a:ext cx="7019842" cy="476152"/>
      </dsp:txXfrm>
    </dsp:sp>
    <dsp:sp modelId="{269E9363-B2D1-4E30-9825-8F9DC6A7955E}">
      <dsp:nvSpPr>
        <dsp:cNvPr id="0" name=""/>
        <dsp:cNvSpPr/>
      </dsp:nvSpPr>
      <dsp:spPr>
        <a:xfrm>
          <a:off x="0" y="3401171"/>
          <a:ext cx="707136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51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&lt;label for=“name” &gt;Name*&lt;/label&gt;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&lt;input </a:t>
          </a:r>
          <a:r>
            <a:rPr lang="en-US" sz="1700" kern="1200" dirty="0">
              <a:solidFill>
                <a:srgbClr val="FF0000"/>
              </a:solidFill>
            </a:rPr>
            <a:t>required</a:t>
          </a:r>
          <a:r>
            <a:rPr lang="en-US" sz="1700" kern="1200" dirty="0"/>
            <a:t> </a:t>
          </a:r>
          <a:r>
            <a:rPr lang="en-US" sz="1700" kern="1200" dirty="0">
              <a:solidFill>
                <a:srgbClr val="FF0000"/>
              </a:solidFill>
            </a:rPr>
            <a:t>aria-required=“true” </a:t>
          </a:r>
          <a:r>
            <a:rPr lang="en-US" sz="1700" kern="1200" dirty="0"/>
            <a:t>type=“text”&gt;</a:t>
          </a:r>
        </a:p>
      </dsp:txBody>
      <dsp:txXfrm>
        <a:off x="0" y="3401171"/>
        <a:ext cx="7071360" cy="592020"/>
      </dsp:txXfrm>
    </dsp:sp>
    <dsp:sp modelId="{341DF3DB-7F3D-4ADF-98AF-FF66603F2B12}">
      <dsp:nvSpPr>
        <dsp:cNvPr id="0" name=""/>
        <dsp:cNvSpPr/>
      </dsp:nvSpPr>
      <dsp:spPr>
        <a:xfrm>
          <a:off x="0" y="3993191"/>
          <a:ext cx="7071360" cy="52767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 progress bar</a:t>
          </a:r>
        </a:p>
      </dsp:txBody>
      <dsp:txXfrm>
        <a:off x="25759" y="4018950"/>
        <a:ext cx="7019842" cy="476152"/>
      </dsp:txXfrm>
    </dsp:sp>
    <dsp:sp modelId="{23D354FE-DDA3-4086-AED3-14041D6BFF7D}">
      <dsp:nvSpPr>
        <dsp:cNvPr id="0" name=""/>
        <dsp:cNvSpPr/>
      </dsp:nvSpPr>
      <dsp:spPr>
        <a:xfrm>
          <a:off x="0" y="4520861"/>
          <a:ext cx="7071360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51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Survey &lt;progress value="3" max="7"&gt;Step 3&lt;/progress&gt;</a:t>
          </a:r>
        </a:p>
      </dsp:txBody>
      <dsp:txXfrm>
        <a:off x="0" y="4520861"/>
        <a:ext cx="7071360" cy="3643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D9227-97AA-4455-B116-BEED4C15F88B}">
      <dsp:nvSpPr>
        <dsp:cNvPr id="0" name=""/>
        <dsp:cNvSpPr/>
      </dsp:nvSpPr>
      <dsp:spPr>
        <a:xfrm>
          <a:off x="4206239" y="1487"/>
          <a:ext cx="6309360" cy="8052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Read alternative text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Read row, column headers in tables</a:t>
          </a:r>
        </a:p>
      </dsp:txBody>
      <dsp:txXfrm>
        <a:off x="4206239" y="102144"/>
        <a:ext cx="6007391" cy="603939"/>
      </dsp:txXfrm>
    </dsp:sp>
    <dsp:sp modelId="{68777CB9-86AD-4295-840D-1C432A6DFA34}">
      <dsp:nvSpPr>
        <dsp:cNvPr id="0" name=""/>
        <dsp:cNvSpPr/>
      </dsp:nvSpPr>
      <dsp:spPr>
        <a:xfrm>
          <a:off x="0" y="1487"/>
          <a:ext cx="4206240" cy="805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Screen readers</a:t>
          </a:r>
        </a:p>
      </dsp:txBody>
      <dsp:txXfrm>
        <a:off x="39309" y="40796"/>
        <a:ext cx="4127622" cy="726634"/>
      </dsp:txXfrm>
    </dsp:sp>
    <dsp:sp modelId="{5032EF67-F33F-4A3B-8662-A6260EA0A36C}">
      <dsp:nvSpPr>
        <dsp:cNvPr id="0" name=""/>
        <dsp:cNvSpPr/>
      </dsp:nvSpPr>
      <dsp:spPr>
        <a:xfrm>
          <a:off x="4206239" y="887265"/>
          <a:ext cx="6309360" cy="8052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Helps to understand and complete forms</a:t>
          </a:r>
        </a:p>
      </dsp:txBody>
      <dsp:txXfrm>
        <a:off x="4206239" y="987922"/>
        <a:ext cx="6007391" cy="603939"/>
      </dsp:txXfrm>
    </dsp:sp>
    <dsp:sp modelId="{5ED222A3-3369-4509-BC21-E82E93D9E2DB}">
      <dsp:nvSpPr>
        <dsp:cNvPr id="0" name=""/>
        <dsp:cNvSpPr/>
      </dsp:nvSpPr>
      <dsp:spPr>
        <a:xfrm>
          <a:off x="0" y="887265"/>
          <a:ext cx="4206240" cy="805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People with cognitive disabilities</a:t>
          </a:r>
          <a:endParaRPr lang="en-US" sz="2200" kern="1200" dirty="0"/>
        </a:p>
      </dsp:txBody>
      <dsp:txXfrm>
        <a:off x="39309" y="926574"/>
        <a:ext cx="4127622" cy="726634"/>
      </dsp:txXfrm>
    </dsp:sp>
    <dsp:sp modelId="{1F6949A6-ECAD-4041-B105-279619896123}">
      <dsp:nvSpPr>
        <dsp:cNvPr id="0" name=""/>
        <dsp:cNvSpPr/>
      </dsp:nvSpPr>
      <dsp:spPr>
        <a:xfrm>
          <a:off x="4206239" y="1773042"/>
          <a:ext cx="6309360" cy="8052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Images can be turned off, especially for data-roaming</a:t>
          </a:r>
          <a:endParaRPr lang="en-US" sz="1800" kern="1200" dirty="0"/>
        </a:p>
      </dsp:txBody>
      <dsp:txXfrm>
        <a:off x="4206239" y="1873699"/>
        <a:ext cx="6007391" cy="603939"/>
      </dsp:txXfrm>
    </dsp:sp>
    <dsp:sp modelId="{9394A057-54F1-418B-A264-CC121AD17B8E}">
      <dsp:nvSpPr>
        <dsp:cNvPr id="0" name=""/>
        <dsp:cNvSpPr/>
      </dsp:nvSpPr>
      <dsp:spPr>
        <a:xfrm>
          <a:off x="0" y="1773042"/>
          <a:ext cx="4206240" cy="805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Mobile web users</a:t>
          </a:r>
          <a:endParaRPr lang="en-US" sz="2200" kern="1200" dirty="0"/>
        </a:p>
      </dsp:txBody>
      <dsp:txXfrm>
        <a:off x="39309" y="1812351"/>
        <a:ext cx="4127622" cy="726634"/>
      </dsp:txXfrm>
    </dsp:sp>
    <dsp:sp modelId="{0C3AAFE7-80E6-4A35-95A8-839F37155526}">
      <dsp:nvSpPr>
        <dsp:cNvPr id="0" name=""/>
        <dsp:cNvSpPr/>
      </dsp:nvSpPr>
      <dsp:spPr>
        <a:xfrm>
          <a:off x="4206239" y="2658820"/>
          <a:ext cx="6309360" cy="8052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The text alternative can be read aloud</a:t>
          </a:r>
          <a:endParaRPr lang="en-US" sz="1800" kern="1200" dirty="0"/>
        </a:p>
      </dsp:txBody>
      <dsp:txXfrm>
        <a:off x="4206239" y="2759477"/>
        <a:ext cx="6007391" cy="603939"/>
      </dsp:txXfrm>
    </dsp:sp>
    <dsp:sp modelId="{925EBD90-6AE2-4247-B8A6-767D97F23DD6}">
      <dsp:nvSpPr>
        <dsp:cNvPr id="0" name=""/>
        <dsp:cNvSpPr/>
      </dsp:nvSpPr>
      <dsp:spPr>
        <a:xfrm>
          <a:off x="0" y="2658820"/>
          <a:ext cx="4206240" cy="805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People browsing speech-enabled websites</a:t>
          </a:r>
          <a:endParaRPr lang="en-US" sz="2200" kern="1200" dirty="0"/>
        </a:p>
      </dsp:txBody>
      <dsp:txXfrm>
        <a:off x="39309" y="2698129"/>
        <a:ext cx="4127622" cy="726634"/>
      </dsp:txXfrm>
    </dsp:sp>
    <dsp:sp modelId="{3368E944-CFB8-46E5-AC23-C371EFE0F2EB}">
      <dsp:nvSpPr>
        <dsp:cNvPr id="0" name=""/>
        <dsp:cNvSpPr/>
      </dsp:nvSpPr>
      <dsp:spPr>
        <a:xfrm>
          <a:off x="4206240" y="3544598"/>
          <a:ext cx="6309360" cy="8052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Linked image with a single voice command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Use the labels via voice commands to activate form controls  </a:t>
          </a:r>
          <a:endParaRPr lang="en-US" sz="1800" kern="1200" dirty="0"/>
        </a:p>
      </dsp:txBody>
      <dsp:txXfrm>
        <a:off x="4206240" y="3645255"/>
        <a:ext cx="6007391" cy="603939"/>
      </dsp:txXfrm>
    </dsp:sp>
    <dsp:sp modelId="{B6208F3C-E17C-4207-B724-E52D856C7463}">
      <dsp:nvSpPr>
        <dsp:cNvPr id="0" name=""/>
        <dsp:cNvSpPr/>
      </dsp:nvSpPr>
      <dsp:spPr>
        <a:xfrm>
          <a:off x="0" y="3544598"/>
          <a:ext cx="4206240" cy="8052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dirty="0"/>
            <a:t>Speech input software</a:t>
          </a:r>
          <a:endParaRPr lang="en-US" sz="2200" kern="1200" dirty="0"/>
        </a:p>
      </dsp:txBody>
      <dsp:txXfrm>
        <a:off x="39309" y="3583907"/>
        <a:ext cx="4127622" cy="7266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FA002-E522-42F7-ADCC-2CBCA264EC5A}">
      <dsp:nvSpPr>
        <dsp:cNvPr id="0" name=""/>
        <dsp:cNvSpPr/>
      </dsp:nvSpPr>
      <dsp:spPr>
        <a:xfrm>
          <a:off x="1581683" y="537"/>
          <a:ext cx="2531450" cy="209725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Simple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Chronological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Training sites; books,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magazines</a:t>
          </a:r>
        </a:p>
      </dsp:txBody>
      <dsp:txXfrm>
        <a:off x="1581683" y="262694"/>
        <a:ext cx="1744979" cy="1572941"/>
      </dsp:txXfrm>
    </dsp:sp>
    <dsp:sp modelId="{163DE08E-45EB-463B-9D9C-7EDE2F58029F}">
      <dsp:nvSpPr>
        <dsp:cNvPr id="0" name=""/>
        <dsp:cNvSpPr/>
      </dsp:nvSpPr>
      <dsp:spPr>
        <a:xfrm>
          <a:off x="1665" y="537"/>
          <a:ext cx="1580018" cy="2097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Sequences</a:t>
          </a:r>
        </a:p>
      </dsp:txBody>
      <dsp:txXfrm>
        <a:off x="78795" y="77667"/>
        <a:ext cx="1425758" cy="1942995"/>
      </dsp:txXfrm>
    </dsp:sp>
    <dsp:sp modelId="{8F2F33CE-970E-4155-B28C-D827FE7504CD}">
      <dsp:nvSpPr>
        <dsp:cNvPr id="0" name=""/>
        <dsp:cNvSpPr/>
      </dsp:nvSpPr>
      <dsp:spPr>
        <a:xfrm>
          <a:off x="1645919" y="2307518"/>
          <a:ext cx="2468879" cy="209725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Website organizations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Well organized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Tree architecture</a:t>
          </a:r>
        </a:p>
      </dsp:txBody>
      <dsp:txXfrm>
        <a:off x="1645919" y="2569675"/>
        <a:ext cx="1682408" cy="1572941"/>
      </dsp:txXfrm>
    </dsp:sp>
    <dsp:sp modelId="{924BC4DB-3F7E-4369-AA91-D595BA3175DA}">
      <dsp:nvSpPr>
        <dsp:cNvPr id="0" name=""/>
        <dsp:cNvSpPr/>
      </dsp:nvSpPr>
      <dsp:spPr>
        <a:xfrm>
          <a:off x="0" y="2307518"/>
          <a:ext cx="1645919" cy="20972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Hierarchies</a:t>
          </a:r>
        </a:p>
      </dsp:txBody>
      <dsp:txXfrm>
        <a:off x="80347" y="2387865"/>
        <a:ext cx="1485225" cy="19365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FA002-E522-42F7-ADCC-2CBCA264EC5A}">
      <dsp:nvSpPr>
        <dsp:cNvPr id="0" name=""/>
        <dsp:cNvSpPr/>
      </dsp:nvSpPr>
      <dsp:spPr>
        <a:xfrm>
          <a:off x="1566644" y="0"/>
          <a:ext cx="2349966" cy="436880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Best for small sites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Mimic free flows of ideas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Suited for highly educated, experienced users.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dirty="0"/>
            <a:t>Propagate confusion</a:t>
          </a:r>
          <a:endParaRPr lang="en-US" sz="1700" kern="1200" dirty="0"/>
        </a:p>
      </dsp:txBody>
      <dsp:txXfrm>
        <a:off x="1566644" y="546100"/>
        <a:ext cx="1468729" cy="3276600"/>
      </dsp:txXfrm>
    </dsp:sp>
    <dsp:sp modelId="{163DE08E-45EB-463B-9D9C-7EDE2F58029F}">
      <dsp:nvSpPr>
        <dsp:cNvPr id="0" name=""/>
        <dsp:cNvSpPr/>
      </dsp:nvSpPr>
      <dsp:spPr>
        <a:xfrm>
          <a:off x="0" y="0"/>
          <a:ext cx="1566644" cy="4368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Webs</a:t>
          </a:r>
        </a:p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800" kern="1200" dirty="0"/>
        </a:p>
      </dsp:txBody>
      <dsp:txXfrm>
        <a:off x="76477" y="76477"/>
        <a:ext cx="1413690" cy="42158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DD0BA-BA54-4646-BD7A-AD3B6B8A3107}">
      <dsp:nvSpPr>
        <dsp:cNvPr id="0" name=""/>
        <dsp:cNvSpPr/>
      </dsp:nvSpPr>
      <dsp:spPr>
        <a:xfrm>
          <a:off x="0" y="0"/>
          <a:ext cx="2200910" cy="8803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Tools</a:t>
          </a:r>
        </a:p>
      </dsp:txBody>
      <dsp:txXfrm>
        <a:off x="0" y="0"/>
        <a:ext cx="2200910" cy="880364"/>
      </dsp:txXfrm>
    </dsp:sp>
    <dsp:sp modelId="{AB2BFBDD-BA85-4536-A37F-D7804C872411}">
      <dsp:nvSpPr>
        <dsp:cNvPr id="0" name=""/>
        <dsp:cNvSpPr/>
      </dsp:nvSpPr>
      <dsp:spPr>
        <a:xfrm>
          <a:off x="0" y="882914"/>
          <a:ext cx="2200910" cy="1932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 dirty="0">
              <a:hlinkClick xmlns:r="http://schemas.openxmlformats.org/officeDocument/2006/relationships" r:id="rId1"/>
            </a:rPr>
            <a:t>Microsoft Visio</a:t>
          </a:r>
          <a:r>
            <a:rPr lang="en-US" sz="2200" b="0" i="0" kern="1200" dirty="0"/>
            <a:t> 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 dirty="0" err="1">
              <a:hlinkClick xmlns:r="http://schemas.openxmlformats.org/officeDocument/2006/relationships" r:id="rId2"/>
            </a:rPr>
            <a:t>ConceptDraw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i="0" kern="1200" dirty="0">
              <a:hlinkClick xmlns:r="http://schemas.openxmlformats.org/officeDocument/2006/relationships" r:id="rId3"/>
            </a:rPr>
            <a:t>OmniGraffle</a:t>
          </a:r>
          <a:endParaRPr lang="en-US" sz="2200" kern="1200" dirty="0"/>
        </a:p>
      </dsp:txBody>
      <dsp:txXfrm>
        <a:off x="0" y="882914"/>
        <a:ext cx="2200910" cy="193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3647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3647"/>
          </a:xfrm>
          <a:prstGeom prst="rect">
            <a:avLst/>
          </a:prstGeom>
        </p:spPr>
        <p:txBody>
          <a:bodyPr vert="horz" lIns="92546" tIns="46273" rIns="92546" bIns="46273" rtlCol="0"/>
          <a:lstStyle>
            <a:lvl1pPr algn="r">
              <a:defRPr sz="1200"/>
            </a:lvl1pPr>
          </a:lstStyle>
          <a:p>
            <a:fld id="{ECFB2704-8B69-4B4C-852B-22F4B9F33D4C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5700"/>
            <a:ext cx="5541962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546" tIns="46273" rIns="92546" bIns="462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47153"/>
            <a:ext cx="5563870" cy="3638580"/>
          </a:xfrm>
          <a:prstGeom prst="rect">
            <a:avLst/>
          </a:prstGeom>
        </p:spPr>
        <p:txBody>
          <a:bodyPr vert="horz" lIns="92546" tIns="46273" rIns="92546" bIns="462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7193"/>
            <a:ext cx="3013763" cy="463646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777193"/>
            <a:ext cx="3013763" cy="463646"/>
          </a:xfrm>
          <a:prstGeom prst="rect">
            <a:avLst/>
          </a:prstGeom>
        </p:spPr>
        <p:txBody>
          <a:bodyPr vert="horz" lIns="92546" tIns="46273" rIns="92546" bIns="46273" rtlCol="0" anchor="b"/>
          <a:lstStyle>
            <a:lvl1pPr algn="r">
              <a:defRPr sz="1200"/>
            </a:lvl1pPr>
          </a:lstStyle>
          <a:p>
            <a:fld id="{F005BF7C-5EC0-4952-9390-8250681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32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4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652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25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24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59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accessibility also benefits people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disabilities, for example: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using mobile phones, smart watches, smart TVs, and other devices with small screens, different input modes, etc.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older people with changing abilities due to ageing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with “temporary disabilities” such as a broken arm or lost glasses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with “situational limitations” such as in bright sunlight or in an environment where they cannot listen to audio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using a slow Internet connection, or who have limited or expensive bandwidth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341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(left column) and global (tabs below the header) navigation systems provide a flexible and easy to understand navigation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1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9E6BB-FFF3-484A-A157-86BC0FFF444B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3479800"/>
            <a:ext cx="9144000" cy="38100"/>
          </a:xfrm>
          <a:prstGeom prst="line">
            <a:avLst/>
          </a:prstGeom>
          <a:ln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rgbClr val="800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715" y="6043763"/>
            <a:ext cx="2467197" cy="443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53"/>
          <a:stretch/>
        </p:blipFill>
        <p:spPr>
          <a:xfrm>
            <a:off x="10221912" y="5948961"/>
            <a:ext cx="1589088" cy="6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41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2075B-64F7-4C46-A9EF-E833280F25FF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FB17-EA1D-4AF4-8E73-2404008E9605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09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4"/>
          <a:stretch/>
        </p:blipFill>
        <p:spPr>
          <a:xfrm>
            <a:off x="10260013" y="31476"/>
            <a:ext cx="1093787" cy="489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35" y="103495"/>
            <a:ext cx="1798678" cy="32311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V="1">
            <a:off x="838200" y="1308100"/>
            <a:ext cx="10515600" cy="12700"/>
          </a:xfrm>
          <a:prstGeom prst="line">
            <a:avLst/>
          </a:prstGeom>
          <a:ln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514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EFB60-87F9-40B0-A3C6-4FFFFE2FC118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1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0B5C-5DBE-4FD8-A08B-5A14A65E0140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613FD-7ECC-4B87-8874-21DBDE0379FA}" type="datetime1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0EE-AA55-49DE-90FE-C5FFB01863CE}" type="datetime1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42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422EA-3402-4133-BE60-EAE0B5F92ADD}" type="datetime1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6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38D21-D7D2-4071-8ED3-AA52D8521730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5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E92E2-2BC7-4F1E-A73D-1E08500FA9B3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CB2D3-9D7B-4F67-9BBE-2200FEE90173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Module Code Module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lobal.cbeebies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lor-wheel-pro.com/color-meaning.html" TargetMode="External"/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www.canva.com/colors/color-wheel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snook.ca/technical/colour_contrast/colour.html#fg=33FF33,bg=33333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designerdepot.com/2009/02/10-web-typography-rules-every-designer-should-know-2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ympanus.net/codrops/2012/02/19/establish-a-mood-with-typography/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hyperlink" Target="https://www.youtube.com/watch?v=3f31oufqFSM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webaim.org/intro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.org/TR/WCAG20/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4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52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5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9BdtGjoIN4E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60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ave.webaim.org/extens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://wave.webaim.org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7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6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9.png"/><Relationship Id="rId7" Type="http://schemas.openxmlformats.org/officeDocument/2006/relationships/hyperlink" Target="http://wave.webaim.org/" TargetMode="External"/><Relationship Id="rId2" Type="http://schemas.openxmlformats.org/officeDocument/2006/relationships/hyperlink" Target="https://www.amazon.com/AI-UX-Artificial-Intelligence-Experience/dp/148425774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28.jpeg"/><Relationship Id="rId2" Type="http://schemas.openxmlformats.org/officeDocument/2006/relationships/diagramData" Target="../diagrams/data11.xml"/><Relationship Id="rId16" Type="http://schemas.openxmlformats.org/officeDocument/2006/relationships/hyperlink" Target="http://wave.webaim.org/" TargetMode="Externa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92.jpeg"/><Relationship Id="rId5" Type="http://schemas.openxmlformats.org/officeDocument/2006/relationships/diagramColors" Target="../diagrams/colors11.xml"/><Relationship Id="rId15" Type="http://schemas.openxmlformats.org/officeDocument/2006/relationships/image" Target="../media/image95.png"/><Relationship Id="rId10" Type="http://schemas.openxmlformats.org/officeDocument/2006/relationships/image" Target="../media/image91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90.png"/><Relationship Id="rId14" Type="http://schemas.openxmlformats.org/officeDocument/2006/relationships/hyperlink" Target="https://hub.packtpub.com/amazon-patents-2018-machine-learning-ar-robotics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ebstyleguide.com/wsg3/index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s://www.lingscars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927" y="1324378"/>
            <a:ext cx="9908146" cy="2316296"/>
          </a:xfrm>
        </p:spPr>
        <p:txBody>
          <a:bodyPr>
            <a:normAutofit/>
          </a:bodyPr>
          <a:lstStyle/>
          <a:p>
            <a:r>
              <a:rPr lang="en-GB" sz="5400" dirty="0"/>
              <a:t>CM1605 Web Technology</a:t>
            </a:r>
            <a:endParaRPr lang="el-GR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GB" sz="3200" dirty="0">
                <a:solidFill>
                  <a:schemeClr val="dk1"/>
                </a:solidFill>
              </a:rPr>
              <a:t>HCI UX/UI Principles, Usability, Accessibility, Structure and Navigation</a:t>
            </a:r>
          </a:p>
          <a:p>
            <a:r>
              <a:rPr lang="en-GB" sz="2000">
                <a:solidFill>
                  <a:schemeClr val="dk1"/>
                </a:solidFill>
              </a:rPr>
              <a:t>Week </a:t>
            </a:r>
            <a:r>
              <a:rPr lang="en-GB" sz="2000" dirty="0">
                <a:solidFill>
                  <a:schemeClr val="dk1"/>
                </a:solidFill>
              </a:rPr>
              <a:t>8</a:t>
            </a:r>
            <a:r>
              <a:rPr lang="en-GB" sz="2000">
                <a:solidFill>
                  <a:schemeClr val="dk1"/>
                </a:solidFill>
              </a:rPr>
              <a:t>| </a:t>
            </a:r>
            <a:r>
              <a:rPr lang="en-GB" sz="2000" dirty="0">
                <a:solidFill>
                  <a:schemeClr val="dk1"/>
                </a:solidFill>
              </a:rPr>
              <a:t>Janani </a:t>
            </a:r>
            <a:r>
              <a:rPr lang="en-GB" sz="2000" dirty="0" err="1">
                <a:solidFill>
                  <a:schemeClr val="dk1"/>
                </a:solidFill>
              </a:rPr>
              <a:t>Harischandra</a:t>
            </a:r>
            <a:r>
              <a:rPr lang="en-GB" sz="2000" dirty="0">
                <a:solidFill>
                  <a:schemeClr val="dk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040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 on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website is difficult to use people </a:t>
            </a:r>
            <a:r>
              <a:rPr lang="en-US" b="1" dirty="0"/>
              <a:t>leave</a:t>
            </a:r>
          </a:p>
          <a:p>
            <a:r>
              <a:rPr lang="en-US" dirty="0"/>
              <a:t>If the homepage fails to clearly state what a company offers and what users can do on the site, people </a:t>
            </a:r>
            <a:r>
              <a:rPr lang="en-US" b="1" dirty="0"/>
              <a:t>leave</a:t>
            </a:r>
            <a:r>
              <a:rPr lang="en-US" dirty="0"/>
              <a:t>.</a:t>
            </a:r>
          </a:p>
          <a:p>
            <a:r>
              <a:rPr lang="en-US" dirty="0"/>
              <a:t>If users get lost on a website, they </a:t>
            </a:r>
            <a:r>
              <a:rPr lang="en-US" b="1" dirty="0"/>
              <a:t>leave</a:t>
            </a:r>
            <a:r>
              <a:rPr lang="en-US" dirty="0"/>
              <a:t>. </a:t>
            </a:r>
          </a:p>
          <a:p>
            <a:r>
              <a:rPr lang="en-US" dirty="0"/>
              <a:t>If a website's information is hard to read or doesn't answer users' key questions, they </a:t>
            </a:r>
            <a:r>
              <a:rPr lang="en-US" b="1" dirty="0"/>
              <a:t>leave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The first law of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 ecommerce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 is that if users cannot find the product, they cannot buy it either.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99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Design = beautiful + functional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375" y="1475105"/>
            <a:ext cx="5370225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90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Design = beautiful + functional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557" y="1690688"/>
            <a:ext cx="8604885" cy="401094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696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34440" y="2712720"/>
            <a:ext cx="10957560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lgerian" panose="04020705040A02060702" pitchFamily="82" charset="0"/>
              </a:rPr>
              <a:t>Understand User</a:t>
            </a:r>
          </a:p>
        </p:txBody>
      </p:sp>
    </p:spTree>
    <p:extLst>
      <p:ext uri="{BB962C8B-B14F-4D97-AF65-F5344CB8AC3E}">
        <p14:creationId xmlns:p14="http://schemas.microsoft.com/office/powerpoint/2010/main" val="239527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543800" y="4219353"/>
            <a:ext cx="3413760" cy="17909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Limbs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Vocal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Fingers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are limited in their capacity to process information. </a:t>
            </a:r>
          </a:p>
          <a:p>
            <a:r>
              <a:rPr lang="en-US" dirty="0"/>
              <a:t>This has important implications for </a:t>
            </a:r>
            <a:r>
              <a:rPr lang="en-US" dirty="0">
                <a:solidFill>
                  <a:srgbClr val="FF0000"/>
                </a:solidFill>
              </a:rPr>
              <a:t>DESIGN</a:t>
            </a:r>
            <a:r>
              <a:rPr lang="en-US" dirty="0"/>
              <a:t>.</a:t>
            </a:r>
          </a:p>
          <a:p>
            <a:r>
              <a:rPr lang="en-US" dirty="0"/>
              <a:t>Information is received and responses given via a number of input and output channels: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181" y="4219353"/>
            <a:ext cx="3500438" cy="17909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1720" y="3794760"/>
            <a:ext cx="222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63840" y="3794760"/>
            <a:ext cx="222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47146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 and Limitation of users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547" y="1891191"/>
            <a:ext cx="928142" cy="11207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689" y="1940682"/>
            <a:ext cx="1313839" cy="10712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061457"/>
            <a:ext cx="1449714" cy="10017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313" y="3524833"/>
            <a:ext cx="2159379" cy="24922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01" y="4020571"/>
            <a:ext cx="2743200" cy="1533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887" y="1754725"/>
            <a:ext cx="2957513" cy="24470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30266" y="1830419"/>
            <a:ext cx="3489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Adults read approximately 250 words a minute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Reading speed is affected mainly by the size of the font and the distance between lines</a:t>
            </a: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38049" y="1318480"/>
            <a:ext cx="137328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Vision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33084" y="1307199"/>
            <a:ext cx="137328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01248" y="1292465"/>
            <a:ext cx="166759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Memory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34299" y="4262723"/>
            <a:ext cx="39766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Design guidelines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Response times</a:t>
            </a:r>
            <a:r>
              <a:rPr lang="en-GB" dirty="0"/>
              <a:t> must be fast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Clearly </a:t>
            </a:r>
            <a:r>
              <a:rPr lang="en-GB" b="1" dirty="0"/>
              <a:t>mark visited links</a:t>
            </a:r>
            <a:r>
              <a:rPr lang="en-GB" dirty="0"/>
              <a:t>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Make it </a:t>
            </a:r>
            <a:r>
              <a:rPr lang="en-GB" b="1" dirty="0"/>
              <a:t>easy to scan for and compare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Progress bars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38528" y="5969027"/>
            <a:ext cx="336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Are these lines the same size?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8049" y="5770557"/>
            <a:ext cx="1852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Which is longer?</a:t>
            </a:r>
          </a:p>
        </p:txBody>
      </p:sp>
    </p:spTree>
    <p:extLst>
      <p:ext uri="{BB962C8B-B14F-4D97-AF65-F5344CB8AC3E}">
        <p14:creationId xmlns:p14="http://schemas.microsoft.com/office/powerpoint/2010/main" val="89592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User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460"/>
          <a:stretch/>
        </p:blipFill>
        <p:spPr>
          <a:xfrm>
            <a:off x="2652712" y="2000250"/>
            <a:ext cx="6886575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86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differences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17</a:t>
            </a:fld>
            <a:endParaRPr lang="en-US"/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6725642" y="1690688"/>
            <a:ext cx="3416060" cy="4495800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Dolphin" pitchFamily="34" charset="0"/>
              </a:rPr>
              <a:t>Cognitive skills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Dolphin" pitchFamily="34" charset="0"/>
              </a:rPr>
              <a:t>Motor control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Dolphin" pitchFamily="34" charset="0"/>
              </a:rPr>
              <a:t>Reaction time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Dolphin" pitchFamily="34" charset="0"/>
              </a:rPr>
              <a:t>Memory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Dolphin" pitchFamily="34" charset="0"/>
              </a:rPr>
              <a:t>Language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Dolphin" pitchFamily="34" charset="0"/>
              </a:rPr>
              <a:t>Knowledge representation</a:t>
            </a:r>
          </a:p>
          <a:p>
            <a:pPr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GB" altLang="en-US" sz="2400" dirty="0">
                <a:latin typeface="Dolphin" pitchFamily="34" charset="0"/>
              </a:rPr>
              <a:t>Visual stimulus</a:t>
            </a: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altLang="en-US" sz="2400" dirty="0">
              <a:latin typeface="Dolphin" pitchFamily="34" charset="0"/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altLang="en-US" sz="2400" dirty="0">
              <a:latin typeface="Dolphin" pitchFamily="34" charset="0"/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000" dirty="0"/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2164080" y="1690688"/>
            <a:ext cx="5374084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altLang="en-US" sz="2400" dirty="0">
                <a:latin typeface="Dolphin" pitchFamily="34" charset="0"/>
              </a:rPr>
              <a:t>Age</a:t>
            </a:r>
          </a:p>
          <a:p>
            <a:pPr marL="662940" lvl="1" indent="-342900">
              <a:spcBef>
                <a:spcPts val="600"/>
              </a:spcBef>
              <a:spcAft>
                <a:spcPts val="600"/>
              </a:spcAft>
            </a:pPr>
            <a:r>
              <a:rPr lang="en-GB" altLang="en-US" dirty="0">
                <a:latin typeface="Dolphin" pitchFamily="34" charset="0"/>
              </a:rPr>
              <a:t>children</a:t>
            </a:r>
          </a:p>
          <a:p>
            <a:pPr marL="662940" lvl="1" indent="-342900">
              <a:spcBef>
                <a:spcPts val="600"/>
              </a:spcBef>
              <a:spcAft>
                <a:spcPts val="600"/>
              </a:spcAft>
            </a:pPr>
            <a:r>
              <a:rPr lang="en-GB" altLang="en-US" dirty="0">
                <a:latin typeface="Dolphin" pitchFamily="34" charset="0"/>
              </a:rPr>
              <a:t>elderly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altLang="en-US" sz="2400" dirty="0">
                <a:latin typeface="Dolphin" pitchFamily="34" charset="0"/>
              </a:rPr>
              <a:t>Disability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altLang="en-US" sz="2400" dirty="0">
                <a:latin typeface="Dolphin" pitchFamily="34" charset="0"/>
              </a:rPr>
              <a:t>Education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altLang="en-US" sz="2400" dirty="0">
                <a:latin typeface="Dolphin" pitchFamily="34" charset="0"/>
              </a:rPr>
              <a:t>Personality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altLang="en-US" sz="2400" dirty="0">
                <a:latin typeface="Dolphin" pitchFamily="34" charset="0"/>
              </a:rPr>
              <a:t>Motivation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altLang="en-US" sz="2400" dirty="0">
                <a:latin typeface="Dolphin" pitchFamily="34" charset="0"/>
              </a:rPr>
              <a:t>Culture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altLang="en-US" sz="2400" dirty="0">
              <a:latin typeface="Dolphin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24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85207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 about Target Audience?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6065"/>
            <a:ext cx="10515600" cy="4351338"/>
          </a:xfrm>
        </p:spPr>
        <p:txBody>
          <a:bodyPr>
            <a:normAutofit/>
          </a:bodyPr>
          <a:lstStyle/>
          <a:p>
            <a:r>
              <a:rPr lang="en-US" sz="1400" dirty="0"/>
              <a:t>https://global.cbeebies.com/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" t="9189" r="1750" b="511"/>
          <a:stretch/>
        </p:blipFill>
        <p:spPr>
          <a:xfrm>
            <a:off x="1671135" y="1905000"/>
            <a:ext cx="8904578" cy="43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26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 about Target Audience?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8765"/>
            <a:ext cx="10515600" cy="4351338"/>
          </a:xfrm>
        </p:spPr>
        <p:txBody>
          <a:bodyPr>
            <a:normAutofit/>
          </a:bodyPr>
          <a:lstStyle/>
          <a:p>
            <a:r>
              <a:rPr lang="en-US" sz="1600" dirty="0"/>
              <a:t>https://www.emirates.com/lk/english/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8720" r="5500"/>
          <a:stretch/>
        </p:blipFill>
        <p:spPr>
          <a:xfrm>
            <a:off x="1844040" y="1978663"/>
            <a:ext cx="8503920" cy="43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6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Covers LO3 for Module</a:t>
            </a:r>
          </a:p>
          <a:p>
            <a:r>
              <a:rPr lang="en-US" dirty="0"/>
              <a:t>On completion of this lecture, students are expected to be able to:</a:t>
            </a:r>
          </a:p>
          <a:p>
            <a:pPr lvl="1"/>
            <a:r>
              <a:rPr lang="en-US" dirty="0"/>
              <a:t>Understand UI/UX –HCI principles relate to web design.</a:t>
            </a:r>
          </a:p>
          <a:p>
            <a:pPr lvl="1"/>
            <a:r>
              <a:rPr lang="en-US" dirty="0"/>
              <a:t>Demonstrate a good level of knowledge on web usability and design guidelines, web accessibility standards and web structure and navigation.</a:t>
            </a:r>
          </a:p>
          <a:p>
            <a:pPr lvl="1"/>
            <a:r>
              <a:rPr lang="en-US" dirty="0"/>
              <a:t>Apply Web UI/UX methods for website in a given context.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67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 about Target Audience?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t="9179" r="536"/>
          <a:stretch/>
        </p:blipFill>
        <p:spPr>
          <a:xfrm>
            <a:off x="1769791" y="1809115"/>
            <a:ext cx="8896069" cy="432911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20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56876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https://www.marksandspencer.com/</a:t>
            </a:r>
          </a:p>
        </p:txBody>
      </p:sp>
    </p:spTree>
    <p:extLst>
      <p:ext uri="{BB962C8B-B14F-4D97-AF65-F5344CB8AC3E}">
        <p14:creationId xmlns:p14="http://schemas.microsoft.com/office/powerpoint/2010/main" val="3656980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think about Target Audience?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https://www.netflix.com/browse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-1" t="9892" r="1500" b="-427"/>
          <a:stretch/>
        </p:blipFill>
        <p:spPr>
          <a:xfrm>
            <a:off x="1920240" y="2227830"/>
            <a:ext cx="8061960" cy="394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36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Good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</a:t>
            </a:r>
          </a:p>
          <a:p>
            <a:r>
              <a:rPr lang="en-US" dirty="0"/>
              <a:t>Typography</a:t>
            </a:r>
          </a:p>
          <a:p>
            <a:r>
              <a:rPr lang="en-US" dirty="0"/>
              <a:t>Iconography</a:t>
            </a:r>
          </a:p>
          <a:p>
            <a:r>
              <a:rPr lang="en-US" dirty="0"/>
              <a:t>Shapes</a:t>
            </a:r>
          </a:p>
          <a:p>
            <a:r>
              <a:rPr lang="en-US" dirty="0"/>
              <a:t>Images/Graphics</a:t>
            </a:r>
          </a:p>
          <a:p>
            <a:r>
              <a:rPr lang="en-US" dirty="0"/>
              <a:t>Brand Tone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97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Colors Associations for Web Design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3560" y="1711916"/>
            <a:ext cx="4450080" cy="440825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307" y="1690688"/>
            <a:ext cx="3709591" cy="2440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307" y="4478979"/>
            <a:ext cx="3688080" cy="16265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938" y="1593541"/>
            <a:ext cx="695960" cy="695960"/>
          </a:xfrm>
          <a:prstGeom prst="rect">
            <a:avLst/>
          </a:prstGeom>
        </p:spPr>
      </p:pic>
      <p:pic>
        <p:nvPicPr>
          <p:cNvPr id="11" name="Picture 10">
            <a:hlinkClick r:id="rId8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771" y="1663350"/>
            <a:ext cx="695960" cy="6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6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Colors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39" y="1825625"/>
            <a:ext cx="7990321" cy="402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Colors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263" y="1690688"/>
            <a:ext cx="8165473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88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Wrong?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86" y="1856264"/>
            <a:ext cx="8337227" cy="388921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4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this?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857" y="1811438"/>
            <a:ext cx="8805863" cy="410152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Module Code Module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400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Color Contrast</a:t>
            </a:r>
          </a:p>
        </p:txBody>
      </p:sp>
      <p:pic>
        <p:nvPicPr>
          <p:cNvPr id="7" name="Content Placeholder 6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5080" y="1801681"/>
            <a:ext cx="6797040" cy="441610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40" y="1829256"/>
            <a:ext cx="535780" cy="5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9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of Web 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182" y="1429468"/>
            <a:ext cx="10515600" cy="4351338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000" dirty="0"/>
              <a:t>CSS</a:t>
            </a:r>
          </a:p>
          <a:p>
            <a:pPr lvl="2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dirty="0"/>
              <a:t>Sharing same colour combination throughout the website</a:t>
            </a:r>
          </a:p>
          <a:p>
            <a:pPr lvl="2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dirty="0"/>
              <a:t>Text links the same colour throughout the website</a:t>
            </a:r>
          </a:p>
          <a:p>
            <a:pPr lvl="2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dirty="0"/>
              <a:t>Form elements shares the same style</a:t>
            </a:r>
          </a:p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000" dirty="0"/>
              <a:t>Headings consistent throughout the site</a:t>
            </a:r>
          </a:p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000" dirty="0"/>
              <a:t>Navigation bar in the same place throughout the website</a:t>
            </a:r>
          </a:p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000" dirty="0"/>
              <a:t>Icons of the same family</a:t>
            </a:r>
          </a:p>
          <a:p>
            <a:pPr lvl="1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GB" sz="2000" dirty="0"/>
              <a:t>Same interaction style used</a:t>
            </a:r>
          </a:p>
          <a:p>
            <a:pPr lvl="1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360" y="4289501"/>
            <a:ext cx="7269480" cy="21286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26556"/>
            <a:ext cx="3581400" cy="1805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99" y="2507676"/>
            <a:ext cx="3711937" cy="16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9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Usability</a:t>
            </a:r>
          </a:p>
          <a:p>
            <a:r>
              <a:rPr lang="en-US" dirty="0"/>
              <a:t>Understand User</a:t>
            </a:r>
          </a:p>
          <a:p>
            <a:pPr lvl="1"/>
            <a:r>
              <a:rPr lang="en-US" dirty="0"/>
              <a:t>Web UX/UI principles </a:t>
            </a:r>
          </a:p>
          <a:p>
            <a:pPr lvl="1"/>
            <a:r>
              <a:rPr lang="en-US" dirty="0"/>
              <a:t>Colors</a:t>
            </a:r>
          </a:p>
          <a:p>
            <a:pPr lvl="1"/>
            <a:r>
              <a:rPr lang="en-US" dirty="0"/>
              <a:t>Typography</a:t>
            </a:r>
          </a:p>
          <a:p>
            <a:pPr lvl="1"/>
            <a:r>
              <a:rPr lang="en-US"/>
              <a:t>Good </a:t>
            </a:r>
            <a:r>
              <a:rPr lang="en-US" dirty="0"/>
              <a:t>design</a:t>
            </a:r>
          </a:p>
          <a:p>
            <a:r>
              <a:rPr lang="en-US" dirty="0"/>
              <a:t>Accessibility</a:t>
            </a:r>
          </a:p>
          <a:p>
            <a:r>
              <a:rPr lang="en-US" dirty="0"/>
              <a:t>Web Structure and Navigation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3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68DE7-A06B-4B37-827B-FF0BF2A3A8D9}" type="datetime1">
              <a:rPr lang="en-US" smtClean="0"/>
              <a:t>1/24/2023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85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460081"/>
              </p:ext>
            </p:extLst>
          </p:nvPr>
        </p:nvGraphicFramePr>
        <p:xfrm>
          <a:off x="716280" y="1461451"/>
          <a:ext cx="10515600" cy="4527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9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2193">
                <a:tc>
                  <a:txBody>
                    <a:bodyPr/>
                    <a:lstStyle/>
                    <a:p>
                      <a:r>
                        <a:rPr lang="en-US" dirty="0"/>
                        <a:t>Line Spacing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Font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X-height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5676"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b="0" dirty="0"/>
                        <a:t>Optimal line length on the Web is considered between </a:t>
                      </a:r>
                      <a:r>
                        <a:rPr lang="en-GB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50-60 characters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b="0" dirty="0"/>
                        <a:t>Keep the </a:t>
                      </a:r>
                      <a:r>
                        <a:rPr lang="en-GB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ratio between 1.2 to 1.5</a:t>
                      </a:r>
                    </a:p>
                    <a:p>
                      <a:pPr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endParaRPr lang="en-GB" b="1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dirty="0"/>
                        <a:t>Most browsers suggest </a:t>
                      </a:r>
                      <a:r>
                        <a:rPr lang="en-GB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16 pixel </a:t>
                      </a:r>
                      <a:r>
                        <a:rPr lang="en-GB" dirty="0"/>
                        <a:t>as default font size.</a:t>
                      </a:r>
                    </a:p>
                    <a:p>
                      <a:pPr fontAlgn="base"/>
                      <a:endParaRPr lang="en-GB" dirty="0"/>
                    </a:p>
                    <a:p>
                      <a:pPr marL="285750" indent="-285750" fontAlgn="base">
                        <a:buFont typeface="Arial" panose="020B0604020202020204" pitchFamily="34" charset="0"/>
                        <a:buChar char="•"/>
                      </a:pPr>
                      <a:r>
                        <a:rPr lang="en-GB" b="0" dirty="0"/>
                        <a:t>Recommended distance between eyes and monitor is 28 inches.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GB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large x-height</a:t>
                      </a:r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they are perceived as being larger overall, and thus are more readable.</a:t>
                      </a:r>
                    </a:p>
                    <a:p>
                      <a:pPr lvl="1"/>
                      <a:endParaRPr lang="en-GB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695" y="3996609"/>
            <a:ext cx="2914990" cy="9137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695" y="5110320"/>
            <a:ext cx="3080725" cy="3539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35504"/>
            <a:ext cx="36576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17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709" y="1690688"/>
            <a:ext cx="8216582" cy="410829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19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Typography -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5585"/>
            <a:ext cx="5120640" cy="4072255"/>
          </a:xfrm>
        </p:spPr>
        <p:txBody>
          <a:bodyPr/>
          <a:lstStyle/>
          <a:p>
            <a:r>
              <a:rPr lang="en-US" dirty="0"/>
              <a:t>Show preference for san serif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907"/>
            <a:ext cx="4586288" cy="3808830"/>
          </a:xfrm>
          <a:prstGeom prst="rect">
            <a:avLst/>
          </a:prstGeom>
        </p:spPr>
      </p:pic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35" y="5432901"/>
            <a:ext cx="534193" cy="5341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840" y="2079944"/>
            <a:ext cx="5226976" cy="3887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11782" y="1500048"/>
            <a:ext cx="4797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Typography Moods</a:t>
            </a:r>
          </a:p>
        </p:txBody>
      </p:sp>
      <p:pic>
        <p:nvPicPr>
          <p:cNvPr id="11" name="Picture 10">
            <a:hlinkClick r:id="rId6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224" y="5267700"/>
            <a:ext cx="534193" cy="5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56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34440" y="2712720"/>
            <a:ext cx="10957560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lgerian" panose="04020705040A02060702" pitchFamily="82" charset="0"/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3436894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Accessibility :Web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3122454"/>
            <a:ext cx="10302240" cy="3083243"/>
          </a:xfrm>
        </p:spPr>
        <p:txBody>
          <a:bodyPr/>
          <a:lstStyle/>
          <a:p>
            <a:r>
              <a:rPr lang="en-US" sz="2600" dirty="0"/>
              <a:t>Web accessibility means that websites, tools, and technologies are designed and developed so that people with disabilities can use them. More specifically, people can:</a:t>
            </a:r>
          </a:p>
          <a:p>
            <a:pPr lvl="1"/>
            <a:r>
              <a:rPr lang="en-US" dirty="0"/>
              <a:t>perceive, understand, navigate, and interact with the Web</a:t>
            </a:r>
          </a:p>
          <a:p>
            <a:pPr lvl="1"/>
            <a:r>
              <a:rPr lang="en-US" dirty="0"/>
              <a:t>contribute to the Web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740" y="1518203"/>
            <a:ext cx="8915400" cy="1453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915" y="4664075"/>
            <a:ext cx="3324225" cy="1847850"/>
          </a:xfrm>
          <a:prstGeom prst="rect">
            <a:avLst/>
          </a:prstGeom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915" y="4664075"/>
            <a:ext cx="534193" cy="53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158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6424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People with Disabilities on the Web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4900" y="1690688"/>
            <a:ext cx="6438900" cy="40671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1527481"/>
            <a:ext cx="368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internet is one of the best things that has ever happened to people with disabilities.</a:t>
            </a:r>
            <a:r>
              <a:rPr lang="en-US" dirty="0"/>
              <a:t>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8200" y="2567492"/>
            <a:ext cx="3810000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Screen reader software - Designed to read online content aloud for Blind people.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Screen Magnifiers – Present enlarged screen content.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Eye gaze systems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Touch screens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Alternative input devices- joystick, trackballs</a:t>
            </a:r>
          </a:p>
        </p:txBody>
      </p:sp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840" y="1593215"/>
            <a:ext cx="695960" cy="6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583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Accessibility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788833322"/>
              </p:ext>
            </p:extLst>
          </p:nvPr>
        </p:nvGraphicFramePr>
        <p:xfrm>
          <a:off x="894080" y="2140426"/>
          <a:ext cx="6289040" cy="3721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0" y="3606006"/>
            <a:ext cx="3817353" cy="395288"/>
          </a:xfrm>
          <a:prstGeom prst="rect">
            <a:avLst/>
          </a:prstGeom>
        </p:spPr>
      </p:pic>
      <p:pic>
        <p:nvPicPr>
          <p:cNvPr id="9" name="Picture 8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3047048"/>
            <a:ext cx="695960" cy="6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84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Text Accessibility Techniques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201585"/>
              </p:ext>
            </p:extLst>
          </p:nvPr>
        </p:nvGraphicFramePr>
        <p:xfrm>
          <a:off x="838200" y="1524000"/>
          <a:ext cx="10957560" cy="4652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89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Accessibility Techniques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854970"/>
              </p:ext>
            </p:extLst>
          </p:nvPr>
        </p:nvGraphicFramePr>
        <p:xfrm>
          <a:off x="1585545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55" y="1690688"/>
            <a:ext cx="1569720" cy="703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600" y="2788773"/>
            <a:ext cx="1219200" cy="9631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r="26496" b="524"/>
          <a:stretch/>
        </p:blipFill>
        <p:spPr>
          <a:xfrm>
            <a:off x="493608" y="4044313"/>
            <a:ext cx="689184" cy="6766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8575" y="4966969"/>
            <a:ext cx="15811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62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Accessibility </a:t>
            </a:r>
            <a:r>
              <a:rPr lang="en-US" dirty="0"/>
              <a:t>Techniques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1657218"/>
              </p:ext>
            </p:extLst>
          </p:nvPr>
        </p:nvGraphicFramePr>
        <p:xfrm>
          <a:off x="1036320" y="1463040"/>
          <a:ext cx="10683240" cy="46682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75" y="1463040"/>
            <a:ext cx="542925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275" y="2274253"/>
            <a:ext cx="561975" cy="514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49" y="3096578"/>
            <a:ext cx="561975" cy="5429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1699" y="4934346"/>
            <a:ext cx="5257801" cy="11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3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60" y="2041835"/>
            <a:ext cx="5318760" cy="219827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225" y="1791678"/>
            <a:ext cx="4670495" cy="2652712"/>
          </a:xfrm>
          <a:prstGeom prst="rect">
            <a:avLst/>
          </a:prstGeom>
        </p:spPr>
      </p:pic>
      <p:sp>
        <p:nvSpPr>
          <p:cNvPr id="9" name="Action Button: Sound 8">
            <a:hlinkClick r:id="rId4" highlightClick="1"/>
          </p:cNvPr>
          <p:cNvSpPr/>
          <p:nvPr/>
        </p:nvSpPr>
        <p:spPr>
          <a:xfrm>
            <a:off x="10644656" y="1825241"/>
            <a:ext cx="709144" cy="640080"/>
          </a:xfrm>
          <a:prstGeom prst="actionButtonSou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37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Accessibility Techniques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9245211"/>
              </p:ext>
            </p:extLst>
          </p:nvPr>
        </p:nvGraphicFramePr>
        <p:xfrm>
          <a:off x="4511040" y="1429067"/>
          <a:ext cx="7071360" cy="4927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40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399" y="5574415"/>
            <a:ext cx="3113722" cy="4800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606" y="4476583"/>
            <a:ext cx="3272387" cy="7959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1581439"/>
            <a:ext cx="3577320" cy="9963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078" y="2946997"/>
            <a:ext cx="3647902" cy="14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508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HTML Accessibility Techniques important?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21316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585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Accessibility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42</a:t>
            </a:fld>
            <a:endParaRPr lang="en-US"/>
          </a:p>
        </p:txBody>
      </p:sp>
      <p:pic>
        <p:nvPicPr>
          <p:cNvPr id="10" name="Content Placeholder 9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558" y="1690688"/>
            <a:ext cx="7769142" cy="4351337"/>
          </a:xfrm>
          <a:prstGeom prst="rect">
            <a:avLst/>
          </a:prstGeom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40" y="2005013"/>
            <a:ext cx="695960" cy="6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873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43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34440" y="2712720"/>
            <a:ext cx="10957560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lgerian" panose="04020705040A02060702" pitchFamily="82" charset="0"/>
              </a:rPr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2967128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Structure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Main</a:t>
            </a:r>
          </a:p>
          <a:p>
            <a:r>
              <a:rPr lang="en-US" dirty="0"/>
              <a:t>Aside</a:t>
            </a:r>
          </a:p>
          <a:p>
            <a:r>
              <a:rPr lang="en-US" dirty="0"/>
              <a:t>Footer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44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646238"/>
            <a:ext cx="7694247" cy="431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63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Structure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9" y="1426892"/>
            <a:ext cx="7051045" cy="478349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26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Structures – Shallow Vs Deep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262" y="1823471"/>
            <a:ext cx="8835428" cy="29372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326" y="1861344"/>
            <a:ext cx="73533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2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Structural Themes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012" y="1368107"/>
            <a:ext cx="6962775" cy="21526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47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37" y="3505517"/>
            <a:ext cx="6557963" cy="2904502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567875874"/>
              </p:ext>
            </p:extLst>
          </p:nvPr>
        </p:nvGraphicFramePr>
        <p:xfrm>
          <a:off x="557213" y="1690688"/>
          <a:ext cx="4114799" cy="4405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34405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Structural Themes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847101135"/>
              </p:ext>
            </p:extLst>
          </p:nvPr>
        </p:nvGraphicFramePr>
        <p:xfrm>
          <a:off x="978353" y="1690688"/>
          <a:ext cx="3916611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117" y="2480151"/>
            <a:ext cx="6612772" cy="278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2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best?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975" y="1879874"/>
            <a:ext cx="8338185" cy="397212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34440" y="2712720"/>
            <a:ext cx="10957560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lgerian" panose="04020705040A02060702" pitchFamily="82" charset="0"/>
              </a:rPr>
              <a:t>Usability</a:t>
            </a:r>
          </a:p>
        </p:txBody>
      </p:sp>
    </p:spTree>
    <p:extLst>
      <p:ext uri="{BB962C8B-B14F-4D97-AF65-F5344CB8AC3E}">
        <p14:creationId xmlns:p14="http://schemas.microsoft.com/office/powerpoint/2010/main" val="444869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Navigation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5270" y="1397606"/>
            <a:ext cx="6625780" cy="469594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7862" y="1690688"/>
            <a:ext cx="3601542" cy="40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11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Navigation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984" y="1690688"/>
            <a:ext cx="8486191" cy="43513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90809"/>
            <a:ext cx="5538025" cy="2646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831079" y="3505200"/>
            <a:ext cx="518161" cy="518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01040" y="3866357"/>
            <a:ext cx="1508760" cy="1722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07920" y="2890809"/>
            <a:ext cx="2941320" cy="248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392680" y="3223723"/>
            <a:ext cx="1143470" cy="2814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678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1305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Site diagrams visualize the developing information hierarchy and help communicate the organizational concepts to the team and to stakeholders and project sponsors. 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52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430"/>
          <a:stretch/>
        </p:blipFill>
        <p:spPr>
          <a:xfrm>
            <a:off x="4657725" y="2499361"/>
            <a:ext cx="6991350" cy="3630136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56638088"/>
              </p:ext>
            </p:extLst>
          </p:nvPr>
        </p:nvGraphicFramePr>
        <p:xfrm>
          <a:off x="1029970" y="2683697"/>
          <a:ext cx="2200910" cy="2817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794311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 File and Directory Structures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475" y="1690688"/>
            <a:ext cx="6877050" cy="406717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76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>
            <a:normAutofit/>
          </a:bodyPr>
          <a:lstStyle/>
          <a:p>
            <a:r>
              <a:rPr lang="en-US" sz="4200" dirty="0"/>
              <a:t>Understanding User’s Expectations in a web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490" y="1480153"/>
            <a:ext cx="5162696" cy="487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108" y="1480153"/>
            <a:ext cx="2517134" cy="247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634" y="3911201"/>
            <a:ext cx="2509354" cy="243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0808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578" y="224717"/>
            <a:ext cx="10515600" cy="1325563"/>
          </a:xfrm>
        </p:spPr>
        <p:txBody>
          <a:bodyPr/>
          <a:lstStyle/>
          <a:p>
            <a:r>
              <a:rPr lang="en-US" dirty="0"/>
              <a:t>Artificial Intelligence (AI) &amp; User Experience</a:t>
            </a:r>
          </a:p>
        </p:txBody>
      </p:sp>
      <p:pic>
        <p:nvPicPr>
          <p:cNvPr id="12" name="Content Placeholder 11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36408" y="3995480"/>
            <a:ext cx="1618385" cy="236087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647" y="2683590"/>
            <a:ext cx="3764710" cy="1726433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6141720" y="1397783"/>
            <a:ext cx="5212080" cy="1112757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  website should be user-friendly, that the user on visiting it should find relevant products or content within seconds of entering the web. 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472440" y="1451989"/>
            <a:ext cx="4602480" cy="1189671"/>
          </a:xfrm>
          <a:prstGeom prst="wedgeRoundRectCallou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Any customer-centric web applications are starting to rely on AI in order to improve enhance the customer experience.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066" y="2977793"/>
            <a:ext cx="4128134" cy="25262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" y="3100267"/>
            <a:ext cx="3218498" cy="24435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6240" y="5791200"/>
            <a:ext cx="4678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AI –UX Principles addressed when designing AI products and services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00528" y="5742612"/>
            <a:ext cx="4678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UX adjectives and adverbs raise the bat for an experience of a product beyond “satisfying”</a:t>
            </a:r>
          </a:p>
        </p:txBody>
      </p:sp>
      <p:pic>
        <p:nvPicPr>
          <p:cNvPr id="14" name="Picture 13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78" y="4410023"/>
            <a:ext cx="489202" cy="4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88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Role of User Experience in Creating AI Applications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2560"/>
            <a:ext cx="10622280" cy="4744403"/>
          </a:xfrm>
        </p:spPr>
        <p:txBody>
          <a:bodyPr>
            <a:normAutofit/>
          </a:bodyPr>
          <a:lstStyle/>
          <a:p>
            <a:r>
              <a:rPr lang="en-US" sz="2200" dirty="0"/>
              <a:t>For the most part, it isn’t </a:t>
            </a:r>
            <a:r>
              <a:rPr lang="en-US" sz="2200"/>
              <a:t>different, all </a:t>
            </a:r>
            <a:r>
              <a:rPr lang="en-US" sz="2200" dirty="0"/>
              <a:t>of the core UX design tasks—understanding the people who would use the product, their objectives, and the ways the product can help them—remain the same.</a:t>
            </a:r>
          </a:p>
          <a:p>
            <a:r>
              <a:rPr lang="en-US" sz="2200" dirty="0"/>
              <a:t>The very fact that some folks think AI projects are significantly different from other UX design projects is actually one of the danger points. </a:t>
            </a:r>
          </a:p>
          <a:p>
            <a:r>
              <a:rPr lang="en-US" sz="2200" dirty="0"/>
              <a:t>People carried away by the technology and start thinking the AI capabilities alone are going to persuade people to use the product. </a:t>
            </a:r>
          </a:p>
          <a:p>
            <a:r>
              <a:rPr lang="en-US" sz="2200" dirty="0"/>
              <a:t>But they won’t—unless the product actually solves customers’ problems effectively.</a:t>
            </a:r>
          </a:p>
          <a:p>
            <a:r>
              <a:rPr lang="en-US" sz="2200" dirty="0"/>
              <a:t>it is essential to gain users’ trust when designing any application, but especially for an AI application.</a:t>
            </a:r>
          </a:p>
          <a:p>
            <a:r>
              <a:rPr lang="en-US" sz="2200" dirty="0"/>
              <a:t>Users will trust an organization enough to provide the data that drives many AI applications—especially the machine learning that supports personalization.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60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AI to improve User Experience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2015813"/>
              </p:ext>
            </p:extLst>
          </p:nvPr>
        </p:nvGraphicFramePr>
        <p:xfrm>
          <a:off x="-121920" y="1539241"/>
          <a:ext cx="5577840" cy="4817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57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389120" y="1690688"/>
            <a:ext cx="684276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These are essentially virtual assistants working as 24/7 customer support for website visitors.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55920" y="2852222"/>
            <a:ext cx="64770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Figure out the intent and contextual meaning of the search query, thus improving the accuracy of search results, and consequently boosting user satisfaction.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0580" y="5214085"/>
            <a:ext cx="740664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AI provides language translation and captioning for people who are hard-of-hearing. It also enables automatic image recognition and alt text for visually-challenged people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13070" y="4244588"/>
            <a:ext cx="647700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ability to serve tailor-made content and personalized product recommendations (especially for SaaS and </a:t>
            </a:r>
            <a:r>
              <a:rPr lang="en-US" dirty="0" err="1"/>
              <a:t>eCommerce</a:t>
            </a:r>
            <a:r>
              <a:rPr lang="en-US" dirty="0"/>
              <a:t> stores)</a:t>
            </a:r>
          </a:p>
        </p:txBody>
      </p:sp>
    </p:spTree>
    <p:extLst>
      <p:ext uri="{BB962C8B-B14F-4D97-AF65-F5344CB8AC3E}">
        <p14:creationId xmlns:p14="http://schemas.microsoft.com/office/powerpoint/2010/main" val="42800562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Web apps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0455524"/>
              </p:ext>
            </p:extLst>
          </p:nvPr>
        </p:nvGraphicFramePr>
        <p:xfrm>
          <a:off x="563880" y="1447800"/>
          <a:ext cx="11003280" cy="4729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60" b="35280"/>
          <a:stretch/>
        </p:blipFill>
        <p:spPr>
          <a:xfrm>
            <a:off x="1183756" y="5843338"/>
            <a:ext cx="1026044" cy="3053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5636060"/>
            <a:ext cx="1160727" cy="6103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85" y="5705475"/>
            <a:ext cx="838200" cy="4714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718" y="5615781"/>
            <a:ext cx="1237860" cy="6508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638" y="5671066"/>
            <a:ext cx="1174772" cy="6852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7003" y="5705475"/>
            <a:ext cx="3040271" cy="6508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685" y="3041999"/>
            <a:ext cx="1249680" cy="437388"/>
          </a:xfrm>
          <a:prstGeom prst="rect">
            <a:avLst/>
          </a:prstGeom>
        </p:spPr>
      </p:pic>
      <p:pic>
        <p:nvPicPr>
          <p:cNvPr id="18" name="Picture 17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6776" y="1557013"/>
            <a:ext cx="4775858" cy="1952854"/>
          </a:xfrm>
          <a:prstGeom prst="rect">
            <a:avLst/>
          </a:prstGeom>
        </p:spPr>
      </p:pic>
      <p:pic>
        <p:nvPicPr>
          <p:cNvPr id="19" name="Picture 18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803" y="3237865"/>
            <a:ext cx="695960" cy="69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286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7320"/>
            <a:ext cx="10668000" cy="4759643"/>
          </a:xfrm>
        </p:spPr>
        <p:txBody>
          <a:bodyPr>
            <a:normAutofit fontScale="92500" lnSpcReduction="10000"/>
          </a:bodyPr>
          <a:lstStyle/>
          <a:p>
            <a:pPr marL="320040" lvl="1" indent="-320040">
              <a:spcBef>
                <a:spcPts val="18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GB" sz="2000" dirty="0"/>
              <a:t>Chapter 3 and 5</a:t>
            </a:r>
            <a:r>
              <a:rPr lang="en-GB" sz="2000" b="1" dirty="0"/>
              <a:t> </a:t>
            </a:r>
            <a:r>
              <a:rPr lang="en-GB" sz="2000" dirty="0"/>
              <a:t>of P.J. Lynch &amp; S. Horton (2009) </a:t>
            </a:r>
            <a:r>
              <a:rPr lang="en-GB" sz="2000" i="1" dirty="0"/>
              <a:t>Web Style Guide: Basic Design Principles for Creating Web Sites</a:t>
            </a:r>
            <a:r>
              <a:rPr lang="en-GB" sz="2000" dirty="0"/>
              <a:t>. Yale University Press, 3rd edition.</a:t>
            </a:r>
          </a:p>
          <a:p>
            <a:pPr marL="320040" lvl="1" indent="-320040">
              <a:spcBef>
                <a:spcPts val="18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GB" sz="2000" dirty="0"/>
              <a:t>Pickering, H. 2019. Inclusive Components: Accessible Web Interfaces, Piece by Piece. Smashing Magazine.  </a:t>
            </a:r>
          </a:p>
          <a:p>
            <a:pPr marL="320040" lvl="1" indent="-320040">
              <a:spcBef>
                <a:spcPts val="18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GB" sz="2000" dirty="0"/>
              <a:t>Watson, L. et al. 2015. Practical Approaches for Designing Accessible Websites. Smashing Magazine</a:t>
            </a:r>
          </a:p>
          <a:p>
            <a:pPr marL="320040" lvl="1" indent="-320040">
              <a:spcBef>
                <a:spcPts val="18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GB" sz="2000" dirty="0"/>
              <a:t>Chapter 2 of P.J. Lynch &amp; S. Horton (2009) Web Style Guide: Basic Design Principles for Creating Web Sites. Yale University Press, 3rd edition.</a:t>
            </a:r>
          </a:p>
          <a:p>
            <a:pPr marL="320040" lvl="1" indent="-320040">
              <a:spcBef>
                <a:spcPts val="18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GB" sz="2000" dirty="0"/>
              <a:t>Web Style Guide Online</a:t>
            </a:r>
          </a:p>
          <a:p>
            <a:pPr marL="777240" lvl="2" indent="-320040">
              <a:spcBef>
                <a:spcPts val="18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GB" sz="1600" dirty="0">
                <a:hlinkClick r:id="rId3"/>
              </a:rPr>
              <a:t>http://webstyleguide.com/wsg3/index.html</a:t>
            </a:r>
            <a:endParaRPr lang="en-GB" sz="1600" dirty="0"/>
          </a:p>
          <a:p>
            <a:pPr marL="320040" lvl="1" indent="-320040">
              <a:spcBef>
                <a:spcPts val="18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000" dirty="0"/>
              <a:t>Introduction to Web Accessibility </a:t>
            </a:r>
          </a:p>
          <a:p>
            <a:pPr marL="777240" lvl="2" indent="-320040">
              <a:spcBef>
                <a:spcPts val="18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1600" dirty="0"/>
              <a:t>https://www.w3.org/WAI/tutorials/ </a:t>
            </a:r>
          </a:p>
          <a:p>
            <a:pPr marL="777240" lvl="2" indent="-320040">
              <a:spcBef>
                <a:spcPts val="18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1600" dirty="0"/>
              <a:t>Introduction to Web Accessibility forms  https://www.w3.org/WAI/tutorials/forms/</a:t>
            </a:r>
            <a:endParaRPr lang="en-GB" sz="1600" dirty="0"/>
          </a:p>
          <a:p>
            <a:pPr marL="914400" lvl="2" indent="0">
              <a:buNone/>
              <a:defRPr/>
            </a:pPr>
            <a:endParaRPr lang="en-US" sz="1800" dirty="0"/>
          </a:p>
          <a:p>
            <a:pPr marL="914400" lvl="2" indent="0">
              <a:buNone/>
              <a:defRPr/>
            </a:pPr>
            <a:endParaRPr lang="en-US" sz="18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59</a:t>
            </a:fld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F9494-EB1D-41F8-A368-CC8BBBD87339}" type="datetime1">
              <a:rPr lang="en-US" smtClean="0"/>
              <a:t>1/24/2023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83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Good Web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Understand User</a:t>
            </a:r>
          </a:p>
          <a:p>
            <a:r>
              <a:rPr lang="en-US" sz="2400" dirty="0"/>
              <a:t>Understand the goal of the website</a:t>
            </a:r>
          </a:p>
          <a:p>
            <a:r>
              <a:rPr lang="en-US" sz="2400" dirty="0"/>
              <a:t>Coveys functionality, make it accessible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28" y="1473565"/>
            <a:ext cx="7083743" cy="294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13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wrong with this? - Discuss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74033"/>
            <a:ext cx="7740968" cy="439417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642" y="5370989"/>
            <a:ext cx="527526" cy="5275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93480" y="1574033"/>
            <a:ext cx="278892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Is the site beautiful?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Visually Appealing?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Structure?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Legibility?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Colors?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Typography?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94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Impression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280" y="1797368"/>
            <a:ext cx="8639471" cy="388715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87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Usability is a </a:t>
            </a:r>
            <a:r>
              <a:rPr lang="en-US" b="1" dirty="0"/>
              <a:t>quality attribute</a:t>
            </a:r>
            <a:r>
              <a:rPr lang="en-US" dirty="0"/>
              <a:t> that assesses how easy user interfaces are to use</a:t>
            </a:r>
          </a:p>
          <a:p>
            <a:r>
              <a:rPr lang="en-US" dirty="0"/>
              <a:t>Measure of the effectiveness of a tool.</a:t>
            </a:r>
          </a:p>
          <a:p>
            <a:r>
              <a:rPr lang="en-US" dirty="0"/>
              <a:t>The more usable the tool, the better we achieve our goals.</a:t>
            </a:r>
          </a:p>
          <a:p>
            <a:r>
              <a:rPr lang="en-US" dirty="0"/>
              <a:t>Tools can be frustrating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Poorly designed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Functional limitations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F8607-91F3-4941-B9C0-AE666228275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CM1605 Web Technology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48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17149</TotalTime>
  <Words>2360</Words>
  <Application>Microsoft Office PowerPoint</Application>
  <PresentationFormat>Widescreen</PresentationFormat>
  <Paragraphs>494</Paragraphs>
  <Slides>59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Algerian</vt:lpstr>
      <vt:lpstr>Arial</vt:lpstr>
      <vt:lpstr>Calibri</vt:lpstr>
      <vt:lpstr>Calibri Light</vt:lpstr>
      <vt:lpstr>Dolphin</vt:lpstr>
      <vt:lpstr>Wingdings</vt:lpstr>
      <vt:lpstr>Office Theme</vt:lpstr>
      <vt:lpstr>CM1605 Web Technology</vt:lpstr>
      <vt:lpstr>Learning Outcomes</vt:lpstr>
      <vt:lpstr>Content</vt:lpstr>
      <vt:lpstr>User Experience</vt:lpstr>
      <vt:lpstr>PowerPoint Presentation</vt:lpstr>
      <vt:lpstr>Achieving Good Web design</vt:lpstr>
      <vt:lpstr>What is wrong with this? - Discuss</vt:lpstr>
      <vt:lpstr>First Impression</vt:lpstr>
      <vt:lpstr>Usability</vt:lpstr>
      <vt:lpstr>Usability on web</vt:lpstr>
      <vt:lpstr>Good Design = beautiful + functional</vt:lpstr>
      <vt:lpstr>Good Design = beautiful + functional</vt:lpstr>
      <vt:lpstr>PowerPoint Presentation</vt:lpstr>
      <vt:lpstr>Understand the user</vt:lpstr>
      <vt:lpstr>Capabilities and Limitation of users</vt:lpstr>
      <vt:lpstr>Understand User</vt:lpstr>
      <vt:lpstr>Individual differences</vt:lpstr>
      <vt:lpstr>What do you think about Target Audience?</vt:lpstr>
      <vt:lpstr>What do you think about Target Audience?</vt:lpstr>
      <vt:lpstr>What do you think about Target Audience?</vt:lpstr>
      <vt:lpstr>What do you think about Target Audience?</vt:lpstr>
      <vt:lpstr>Achieving Good Design</vt:lpstr>
      <vt:lpstr>Colors Associations for Web Design</vt:lpstr>
      <vt:lpstr>Cool Colors</vt:lpstr>
      <vt:lpstr>Warm Colors</vt:lpstr>
      <vt:lpstr>Anything Wrong?</vt:lpstr>
      <vt:lpstr>What about this?</vt:lpstr>
      <vt:lpstr>Check Color Contrast</vt:lpstr>
      <vt:lpstr>Consistency of Web Sites</vt:lpstr>
      <vt:lpstr>Typography</vt:lpstr>
      <vt:lpstr>Typography</vt:lpstr>
      <vt:lpstr>Typography - facts</vt:lpstr>
      <vt:lpstr>PowerPoint Presentation</vt:lpstr>
      <vt:lpstr>Accessibility :Web</vt:lpstr>
      <vt:lpstr>People with Disabilities on the Web</vt:lpstr>
      <vt:lpstr>HTML Accessibility Techniques</vt:lpstr>
      <vt:lpstr>Text Accessibility Techniques</vt:lpstr>
      <vt:lpstr>Image Accessibility Techniques</vt:lpstr>
      <vt:lpstr>Table Accessibility Techniques</vt:lpstr>
      <vt:lpstr>Form Accessibility Techniques</vt:lpstr>
      <vt:lpstr>Why HTML Accessibility Techniques important?</vt:lpstr>
      <vt:lpstr>Check Accessibility</vt:lpstr>
      <vt:lpstr>PowerPoint Presentation</vt:lpstr>
      <vt:lpstr>Page Structure Semantics</vt:lpstr>
      <vt:lpstr>Page Structure</vt:lpstr>
      <vt:lpstr>Site Structures – Shallow Vs Deep</vt:lpstr>
      <vt:lpstr>Site Structural Themes</vt:lpstr>
      <vt:lpstr>Site Structural Themes</vt:lpstr>
      <vt:lpstr>What is best?</vt:lpstr>
      <vt:lpstr>Good Navigation</vt:lpstr>
      <vt:lpstr>Good Navigation</vt:lpstr>
      <vt:lpstr>Site Diagrams</vt:lpstr>
      <vt:lpstr>Site File and Directory Structures</vt:lpstr>
      <vt:lpstr>Understanding User’s Expectations in a web page</vt:lpstr>
      <vt:lpstr>Artificial Intelligence (AI) &amp; User Experience</vt:lpstr>
      <vt:lpstr>The Role of User Experience in Creating AI Applications </vt:lpstr>
      <vt:lpstr>Using AI to improve User Experience</vt:lpstr>
      <vt:lpstr>AI in Web apps</vt:lpstr>
      <vt:lpstr>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4MMCS003W Web design and development</dc:title>
  <dc:creator>Windows User</dc:creator>
  <cp:lastModifiedBy>Harischandra, Janani</cp:lastModifiedBy>
  <cp:revision>524</cp:revision>
  <dcterms:created xsi:type="dcterms:W3CDTF">2020-07-03T16:25:08Z</dcterms:created>
  <dcterms:modified xsi:type="dcterms:W3CDTF">2023-01-24T06:40:23Z</dcterms:modified>
</cp:coreProperties>
</file>